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Corbel"/>
      <p:regular r:id="rId28"/>
      <p:bold r:id="rId29"/>
      <p:italic r:id="rId30"/>
      <p:boldItalic r:id="rId31"/>
    </p:embeddedFont>
    <p:embeddedFont>
      <p:font typeface="Candar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6" roundtripDataSignature="AMtx7mhpsO4pTzRAfFGwRVSdreievJvv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Corbel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rbe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rbel-boldItalic.fntdata"/><Relationship Id="rId30" Type="http://schemas.openxmlformats.org/officeDocument/2006/relationships/font" Target="fonts/Corbel-italic.fntdata"/><Relationship Id="rId11" Type="http://schemas.openxmlformats.org/officeDocument/2006/relationships/slide" Target="slides/slide6.xml"/><Relationship Id="rId33" Type="http://schemas.openxmlformats.org/officeDocument/2006/relationships/font" Target="fonts/Candara-bold.fntdata"/><Relationship Id="rId10" Type="http://schemas.openxmlformats.org/officeDocument/2006/relationships/slide" Target="slides/slide5.xml"/><Relationship Id="rId32" Type="http://schemas.openxmlformats.org/officeDocument/2006/relationships/font" Target="fonts/Candara-regular.fntdata"/><Relationship Id="rId13" Type="http://schemas.openxmlformats.org/officeDocument/2006/relationships/slide" Target="slides/slide8.xml"/><Relationship Id="rId35" Type="http://schemas.openxmlformats.org/officeDocument/2006/relationships/font" Target="fonts/Candara-boldItalic.fntdata"/><Relationship Id="rId12" Type="http://schemas.openxmlformats.org/officeDocument/2006/relationships/slide" Target="slides/slide7.xml"/><Relationship Id="rId34" Type="http://schemas.openxmlformats.org/officeDocument/2006/relationships/font" Target="fonts/Candar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b900484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eb90048467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a392f00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ea392f00f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b9004846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eb90048467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d22fa2eb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ed22fa2eba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d22fa2eb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ed22fa2eba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a392f00f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ea392f00f1_0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a392f00f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ea392f00f1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b9004846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eb90048467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b900484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b90048467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b9004846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eb90048467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b9004846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eb90048467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a392f00f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ea392f00f1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a392f00f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ea392f00f1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b9004846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eb90048467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392f00f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a392f00f1_0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Single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eft or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b90048467_0_70"/>
          <p:cNvSpPr txBox="1"/>
          <p:nvPr/>
        </p:nvSpPr>
        <p:spPr>
          <a:xfrm>
            <a:off x="782098" y="3136500"/>
            <a:ext cx="10627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</a:t>
            </a: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a392f00f1_0_0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ea392f00f1_0_0"/>
          <p:cNvSpPr txBox="1"/>
          <p:nvPr/>
        </p:nvSpPr>
        <p:spPr>
          <a:xfrm>
            <a:off x="824000" y="1248575"/>
            <a:ext cx="10627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the balancing factor is greater than 1 and the inserted node is the left subtree of the unbalanced nodes left child, then we perform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ight rotation.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ight subtree of the unbalanced nodes left child is rearranged in the right tree of the new root accordingly.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b90048467_0_150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 of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eb90048467_0_150"/>
          <p:cNvSpPr txBox="1"/>
          <p:nvPr/>
        </p:nvSpPr>
        <p:spPr>
          <a:xfrm>
            <a:off x="824000" y="1248575"/>
            <a:ext cx="533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hift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eb90048467_0_150"/>
          <p:cNvSpPr/>
          <p:nvPr/>
        </p:nvSpPr>
        <p:spPr>
          <a:xfrm>
            <a:off x="2291016" y="225377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b90048467_0_150"/>
          <p:cNvSpPr/>
          <p:nvPr/>
        </p:nvSpPr>
        <p:spPr>
          <a:xfrm>
            <a:off x="2291016" y="225377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eb90048467_0_150"/>
          <p:cNvSpPr/>
          <p:nvPr/>
        </p:nvSpPr>
        <p:spPr>
          <a:xfrm>
            <a:off x="928741" y="305087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geb90048467_0_150"/>
          <p:cNvCxnSpPr>
            <a:stCxn id="196" idx="4"/>
            <a:endCxn id="197" idx="0"/>
          </p:cNvCxnSpPr>
          <p:nvPr/>
        </p:nvCxnSpPr>
        <p:spPr>
          <a:xfrm flipH="1">
            <a:off x="1292016" y="2676175"/>
            <a:ext cx="1362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" name="Google Shape;199;geb90048467_0_150"/>
          <p:cNvSpPr/>
          <p:nvPr/>
        </p:nvSpPr>
        <p:spPr>
          <a:xfrm>
            <a:off x="3824341" y="305087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geb90048467_0_150"/>
          <p:cNvCxnSpPr>
            <a:stCxn id="196" idx="4"/>
            <a:endCxn id="199" idx="0"/>
          </p:cNvCxnSpPr>
          <p:nvPr/>
        </p:nvCxnSpPr>
        <p:spPr>
          <a:xfrm>
            <a:off x="2654316" y="2676175"/>
            <a:ext cx="153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" name="Google Shape;201;geb90048467_0_150"/>
          <p:cNvSpPr/>
          <p:nvPr/>
        </p:nvSpPr>
        <p:spPr>
          <a:xfrm>
            <a:off x="1944741" y="381287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geb90048467_0_150"/>
          <p:cNvCxnSpPr>
            <a:stCxn id="197" idx="4"/>
            <a:endCxn id="201" idx="0"/>
          </p:cNvCxnSpPr>
          <p:nvPr/>
        </p:nvCxnSpPr>
        <p:spPr>
          <a:xfrm>
            <a:off x="1292041" y="3473275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geb90048467_0_150"/>
          <p:cNvSpPr/>
          <p:nvPr/>
        </p:nvSpPr>
        <p:spPr>
          <a:xfrm>
            <a:off x="2960741" y="381287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geb90048467_0_150"/>
          <p:cNvCxnSpPr>
            <a:endCxn id="203" idx="0"/>
          </p:cNvCxnSpPr>
          <p:nvPr/>
        </p:nvCxnSpPr>
        <p:spPr>
          <a:xfrm flipH="1">
            <a:off x="3324041" y="3473275"/>
            <a:ext cx="863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geb90048467_0_150"/>
          <p:cNvSpPr/>
          <p:nvPr/>
        </p:nvSpPr>
        <p:spPr>
          <a:xfrm>
            <a:off x="3233950" y="2253775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b90048467_0_150"/>
          <p:cNvSpPr/>
          <p:nvPr/>
        </p:nvSpPr>
        <p:spPr>
          <a:xfrm>
            <a:off x="308125" y="3112825"/>
            <a:ext cx="5112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b90048467_0_150"/>
          <p:cNvSpPr/>
          <p:nvPr/>
        </p:nvSpPr>
        <p:spPr>
          <a:xfrm>
            <a:off x="4738750" y="3112825"/>
            <a:ext cx="511200" cy="298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eb90048467_0_150"/>
          <p:cNvSpPr/>
          <p:nvPr/>
        </p:nvSpPr>
        <p:spPr>
          <a:xfrm>
            <a:off x="3745150" y="3874825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eb90048467_0_150"/>
          <p:cNvSpPr/>
          <p:nvPr/>
        </p:nvSpPr>
        <p:spPr>
          <a:xfrm>
            <a:off x="1292025" y="3874825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eb90048467_0_150"/>
          <p:cNvSpPr txBox="1"/>
          <p:nvPr/>
        </p:nvSpPr>
        <p:spPr>
          <a:xfrm>
            <a:off x="6096000" y="1248575"/>
            <a:ext cx="533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hift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eb90048467_0_150"/>
          <p:cNvSpPr/>
          <p:nvPr/>
        </p:nvSpPr>
        <p:spPr>
          <a:xfrm>
            <a:off x="4768150" y="2405300"/>
            <a:ext cx="2049000" cy="27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F75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b90048467_0_150"/>
          <p:cNvSpPr/>
          <p:nvPr/>
        </p:nvSpPr>
        <p:spPr>
          <a:xfrm flipH="1">
            <a:off x="4274291" y="2740775"/>
            <a:ext cx="1159685" cy="1134039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eb90048467_0_150"/>
          <p:cNvSpPr/>
          <p:nvPr/>
        </p:nvSpPr>
        <p:spPr>
          <a:xfrm flipH="1" rot="-3084761">
            <a:off x="3196999" y="3241652"/>
            <a:ext cx="1016098" cy="374698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eb90048467_0_150"/>
          <p:cNvSpPr/>
          <p:nvPr/>
        </p:nvSpPr>
        <p:spPr>
          <a:xfrm flipH="1" rot="-3084761">
            <a:off x="2266136" y="4003302"/>
            <a:ext cx="1016098" cy="374698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eb90048467_0_150"/>
          <p:cNvSpPr/>
          <p:nvPr/>
        </p:nvSpPr>
        <p:spPr>
          <a:xfrm>
            <a:off x="2097041" y="457487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geb90048467_0_150"/>
          <p:cNvCxnSpPr>
            <a:stCxn id="203" idx="4"/>
            <a:endCxn id="215" idx="0"/>
          </p:cNvCxnSpPr>
          <p:nvPr/>
        </p:nvCxnSpPr>
        <p:spPr>
          <a:xfrm flipH="1">
            <a:off x="2460341" y="4235275"/>
            <a:ext cx="863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geb90048467_0_150"/>
          <p:cNvSpPr/>
          <p:nvPr/>
        </p:nvSpPr>
        <p:spPr>
          <a:xfrm>
            <a:off x="2965250" y="4636825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geb90048467_0_150"/>
          <p:cNvGrpSpPr/>
          <p:nvPr/>
        </p:nvGrpSpPr>
        <p:grpSpPr>
          <a:xfrm>
            <a:off x="6448150" y="2406175"/>
            <a:ext cx="5258891" cy="1998900"/>
            <a:chOff x="6829150" y="2406175"/>
            <a:chExt cx="5258891" cy="1998900"/>
          </a:xfrm>
        </p:grpSpPr>
        <p:sp>
          <p:nvSpPr>
            <p:cNvPr id="219" name="Google Shape;219;geb90048467_0_150"/>
            <p:cNvSpPr/>
            <p:nvPr/>
          </p:nvSpPr>
          <p:spPr>
            <a:xfrm>
              <a:off x="8812041" y="2406175"/>
              <a:ext cx="726600" cy="4224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67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geb90048467_0_150"/>
            <p:cNvSpPr/>
            <p:nvPr/>
          </p:nvSpPr>
          <p:spPr>
            <a:xfrm>
              <a:off x="8812041" y="2406175"/>
              <a:ext cx="726600" cy="4224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42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geb90048467_0_150"/>
            <p:cNvSpPr/>
            <p:nvPr/>
          </p:nvSpPr>
          <p:spPr>
            <a:xfrm>
              <a:off x="7449766" y="3203275"/>
              <a:ext cx="726600" cy="4224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33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2" name="Google Shape;222;geb90048467_0_150"/>
            <p:cNvCxnSpPr>
              <a:stCxn id="220" idx="4"/>
              <a:endCxn id="221" idx="0"/>
            </p:cNvCxnSpPr>
            <p:nvPr/>
          </p:nvCxnSpPr>
          <p:spPr>
            <a:xfrm flipH="1">
              <a:off x="7813041" y="2828575"/>
              <a:ext cx="1362300" cy="374700"/>
            </a:xfrm>
            <a:prstGeom prst="straightConnector1">
              <a:avLst/>
            </a:prstGeom>
            <a:noFill/>
            <a:ln cap="flat" cmpd="sng" w="28575">
              <a:solidFill>
                <a:srgbClr val="F7964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3" name="Google Shape;223;geb90048467_0_150"/>
            <p:cNvSpPr/>
            <p:nvPr/>
          </p:nvSpPr>
          <p:spPr>
            <a:xfrm>
              <a:off x="10345366" y="3203275"/>
              <a:ext cx="726600" cy="4224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4" name="Google Shape;224;geb90048467_0_150"/>
            <p:cNvCxnSpPr>
              <a:stCxn id="220" idx="4"/>
              <a:endCxn id="223" idx="0"/>
            </p:cNvCxnSpPr>
            <p:nvPr/>
          </p:nvCxnSpPr>
          <p:spPr>
            <a:xfrm>
              <a:off x="9175341" y="2828575"/>
              <a:ext cx="1533300" cy="374700"/>
            </a:xfrm>
            <a:prstGeom prst="straightConnector1">
              <a:avLst/>
            </a:prstGeom>
            <a:noFill/>
            <a:ln cap="flat" cmpd="sng" w="28575">
              <a:solidFill>
                <a:srgbClr val="F7964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5" name="Google Shape;225;geb90048467_0_150"/>
            <p:cNvSpPr/>
            <p:nvPr/>
          </p:nvSpPr>
          <p:spPr>
            <a:xfrm>
              <a:off x="8465766" y="3965275"/>
              <a:ext cx="726600" cy="4224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39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6" name="Google Shape;226;geb90048467_0_150"/>
            <p:cNvCxnSpPr>
              <a:stCxn id="221" idx="4"/>
              <a:endCxn id="225" idx="0"/>
            </p:cNvCxnSpPr>
            <p:nvPr/>
          </p:nvCxnSpPr>
          <p:spPr>
            <a:xfrm>
              <a:off x="7813066" y="3625675"/>
              <a:ext cx="1016100" cy="339600"/>
            </a:xfrm>
            <a:prstGeom prst="straightConnector1">
              <a:avLst/>
            </a:prstGeom>
            <a:noFill/>
            <a:ln cap="flat" cmpd="sng" w="28575">
              <a:solidFill>
                <a:srgbClr val="F7964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7" name="Google Shape;227;geb90048467_0_150"/>
            <p:cNvSpPr/>
            <p:nvPr/>
          </p:nvSpPr>
          <p:spPr>
            <a:xfrm>
              <a:off x="9481766" y="3965275"/>
              <a:ext cx="726600" cy="4224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47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8" name="Google Shape;228;geb90048467_0_150"/>
            <p:cNvCxnSpPr>
              <a:endCxn id="227" idx="0"/>
            </p:cNvCxnSpPr>
            <p:nvPr/>
          </p:nvCxnSpPr>
          <p:spPr>
            <a:xfrm flipH="1">
              <a:off x="9845066" y="3625675"/>
              <a:ext cx="863700" cy="339600"/>
            </a:xfrm>
            <a:prstGeom prst="straightConnector1">
              <a:avLst/>
            </a:prstGeom>
            <a:noFill/>
            <a:ln cap="flat" cmpd="sng" w="28575">
              <a:solidFill>
                <a:srgbClr val="F7964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9" name="Google Shape;229;geb90048467_0_150"/>
            <p:cNvSpPr/>
            <p:nvPr/>
          </p:nvSpPr>
          <p:spPr>
            <a:xfrm>
              <a:off x="9754975" y="2406175"/>
              <a:ext cx="511200" cy="29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IN" sz="2100" u="none" cap="none" strike="noStrik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i="0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geb90048467_0_150"/>
            <p:cNvSpPr/>
            <p:nvPr/>
          </p:nvSpPr>
          <p:spPr>
            <a:xfrm>
              <a:off x="6829150" y="3265225"/>
              <a:ext cx="511200" cy="298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IN" sz="2100" u="none" cap="none" strike="noStrik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i="0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geb90048467_0_150"/>
            <p:cNvSpPr/>
            <p:nvPr/>
          </p:nvSpPr>
          <p:spPr>
            <a:xfrm>
              <a:off x="11259775" y="3265225"/>
              <a:ext cx="511200" cy="29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IN" sz="2100" u="none" cap="none" strike="noStrik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i="0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geb90048467_0_150"/>
            <p:cNvSpPr/>
            <p:nvPr/>
          </p:nvSpPr>
          <p:spPr>
            <a:xfrm>
              <a:off x="10255500" y="4062025"/>
              <a:ext cx="511200" cy="29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IN" sz="2100" u="none" cap="none" strike="noStrik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i="0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geb90048467_0_150"/>
            <p:cNvSpPr/>
            <p:nvPr/>
          </p:nvSpPr>
          <p:spPr>
            <a:xfrm>
              <a:off x="7813050" y="4027225"/>
              <a:ext cx="511200" cy="29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IN" sz="2100" u="none" cap="none" strike="noStrik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i="0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geb90048467_0_150"/>
            <p:cNvSpPr/>
            <p:nvPr/>
          </p:nvSpPr>
          <p:spPr>
            <a:xfrm>
              <a:off x="11361441" y="3982675"/>
              <a:ext cx="726600" cy="4224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55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5" name="Google Shape;235;geb90048467_0_150"/>
            <p:cNvCxnSpPr>
              <a:endCxn id="234" idx="0"/>
            </p:cNvCxnSpPr>
            <p:nvPr/>
          </p:nvCxnSpPr>
          <p:spPr>
            <a:xfrm>
              <a:off x="10708641" y="3643075"/>
              <a:ext cx="1016100" cy="339600"/>
            </a:xfrm>
            <a:prstGeom prst="straightConnector1">
              <a:avLst/>
            </a:prstGeom>
            <a:noFill/>
            <a:ln cap="flat" cmpd="sng" w="28575">
              <a:solidFill>
                <a:srgbClr val="F7964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6" name="Google Shape;236;geb90048467_0_150"/>
            <p:cNvSpPr/>
            <p:nvPr/>
          </p:nvSpPr>
          <p:spPr>
            <a:xfrm>
              <a:off x="10813813" y="4062025"/>
              <a:ext cx="511200" cy="29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IN" sz="2100" u="none" cap="none" strike="noStrik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i="0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d22fa2eba_0_42"/>
          <p:cNvSpPr/>
          <p:nvPr/>
        </p:nvSpPr>
        <p:spPr>
          <a:xfrm>
            <a:off x="3743250" y="3352800"/>
            <a:ext cx="1593900" cy="1155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ed22fa2eba_0_42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 of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ed22fa2eba_0_42"/>
          <p:cNvSpPr txBox="1"/>
          <p:nvPr/>
        </p:nvSpPr>
        <p:spPr>
          <a:xfrm>
            <a:off x="851725" y="1248575"/>
            <a:ext cx="1057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Right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ed22fa2eba_0_42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ed22fa2eba_0_42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ed22fa2eba_0_42"/>
          <p:cNvSpPr/>
          <p:nvPr/>
        </p:nvSpPr>
        <p:spPr>
          <a:xfrm>
            <a:off x="3202704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ged22fa2eba_0_42"/>
          <p:cNvCxnSpPr>
            <a:stCxn id="245" idx="4"/>
            <a:endCxn id="246" idx="0"/>
          </p:cNvCxnSpPr>
          <p:nvPr/>
        </p:nvCxnSpPr>
        <p:spPr>
          <a:xfrm flipH="1">
            <a:off x="3565979" y="2555850"/>
            <a:ext cx="16671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ged22fa2eba_0_42"/>
          <p:cNvSpPr/>
          <p:nvPr/>
        </p:nvSpPr>
        <p:spPr>
          <a:xfrm>
            <a:off x="6936503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ged22fa2eba_0_42"/>
          <p:cNvCxnSpPr>
            <a:stCxn id="245" idx="4"/>
            <a:endCxn id="248" idx="0"/>
          </p:cNvCxnSpPr>
          <p:nvPr/>
        </p:nvCxnSpPr>
        <p:spPr>
          <a:xfrm>
            <a:off x="5233079" y="2555850"/>
            <a:ext cx="20667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0" name="Google Shape;250;ged22fa2eba_0_42"/>
          <p:cNvSpPr/>
          <p:nvPr/>
        </p:nvSpPr>
        <p:spPr>
          <a:xfrm>
            <a:off x="4218704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ged22fa2eba_0_42"/>
          <p:cNvCxnSpPr>
            <a:stCxn id="246" idx="4"/>
            <a:endCxn id="250" idx="0"/>
          </p:cNvCxnSpPr>
          <p:nvPr/>
        </p:nvCxnSpPr>
        <p:spPr>
          <a:xfrm>
            <a:off x="3566004" y="335295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2" name="Google Shape;252;ged22fa2eba_0_42"/>
          <p:cNvSpPr/>
          <p:nvPr/>
        </p:nvSpPr>
        <p:spPr>
          <a:xfrm>
            <a:off x="2270403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ged22fa2eba_0_42"/>
          <p:cNvCxnSpPr>
            <a:stCxn id="246" idx="4"/>
            <a:endCxn id="252" idx="0"/>
          </p:cNvCxnSpPr>
          <p:nvPr/>
        </p:nvCxnSpPr>
        <p:spPr>
          <a:xfrm flipH="1">
            <a:off x="2633604" y="3352950"/>
            <a:ext cx="932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4" name="Google Shape;254;ged22fa2eba_0_42"/>
          <p:cNvSpPr/>
          <p:nvPr/>
        </p:nvSpPr>
        <p:spPr>
          <a:xfrm flipH="1">
            <a:off x="5207959" y="1879438"/>
            <a:ext cx="1166666" cy="706974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rgbClr val="1F49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ed22fa2eba_0_42"/>
          <p:cNvSpPr/>
          <p:nvPr/>
        </p:nvSpPr>
        <p:spPr>
          <a:xfrm flipH="1" rot="-3084741">
            <a:off x="3398258" y="2059392"/>
            <a:ext cx="1527355" cy="823210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rgbClr val="1F49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ed22fa2eba_0_42"/>
          <p:cNvSpPr/>
          <p:nvPr/>
        </p:nvSpPr>
        <p:spPr>
          <a:xfrm flipH="1" rot="-3084761">
            <a:off x="2537861" y="3106340"/>
            <a:ext cx="1016098" cy="374698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rgbClr val="1F497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ed22fa2eba_0_42"/>
          <p:cNvSpPr/>
          <p:nvPr/>
        </p:nvSpPr>
        <p:spPr>
          <a:xfrm>
            <a:off x="3202704" y="4454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ged22fa2eba_0_42"/>
          <p:cNvCxnSpPr>
            <a:endCxn id="257" idx="0"/>
          </p:cNvCxnSpPr>
          <p:nvPr/>
        </p:nvCxnSpPr>
        <p:spPr>
          <a:xfrm>
            <a:off x="2633604" y="4114950"/>
            <a:ext cx="932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9" name="Google Shape;259;ged22fa2eba_0_42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ed22fa2eba_0_42"/>
          <p:cNvSpPr/>
          <p:nvPr/>
        </p:nvSpPr>
        <p:spPr>
          <a:xfrm>
            <a:off x="3202704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ed22fa2eba_0_42"/>
          <p:cNvSpPr/>
          <p:nvPr/>
        </p:nvSpPr>
        <p:spPr>
          <a:xfrm>
            <a:off x="5812713" y="2133450"/>
            <a:ext cx="511200" cy="298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ed22fa2eba_0_42"/>
          <p:cNvSpPr/>
          <p:nvPr/>
        </p:nvSpPr>
        <p:spPr>
          <a:xfrm>
            <a:off x="2582088" y="2992500"/>
            <a:ext cx="5112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ed22fa2eba_0_42"/>
          <p:cNvSpPr/>
          <p:nvPr/>
        </p:nvSpPr>
        <p:spPr>
          <a:xfrm>
            <a:off x="7044213" y="34497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ed22fa2eba_0_42"/>
          <p:cNvSpPr/>
          <p:nvPr/>
        </p:nvSpPr>
        <p:spPr>
          <a:xfrm>
            <a:off x="5089988" y="3754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ed22fa2eba_0_42"/>
          <p:cNvSpPr/>
          <p:nvPr/>
        </p:nvSpPr>
        <p:spPr>
          <a:xfrm>
            <a:off x="2564363" y="4516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ed22fa2eba_0_42"/>
          <p:cNvSpPr/>
          <p:nvPr/>
        </p:nvSpPr>
        <p:spPr>
          <a:xfrm>
            <a:off x="1709488" y="3754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d22fa2eba_0_136"/>
          <p:cNvSpPr/>
          <p:nvPr/>
        </p:nvSpPr>
        <p:spPr>
          <a:xfrm>
            <a:off x="5597438" y="3326100"/>
            <a:ext cx="1593900" cy="1155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ed22fa2eba_0_136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 of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ed22fa2eba_0_136"/>
          <p:cNvSpPr txBox="1"/>
          <p:nvPr/>
        </p:nvSpPr>
        <p:spPr>
          <a:xfrm>
            <a:off x="851725" y="1248575"/>
            <a:ext cx="1057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Right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ed22fa2eba_0_136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ed22fa2eba_0_136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ed22fa2eba_0_136"/>
          <p:cNvSpPr/>
          <p:nvPr/>
        </p:nvSpPr>
        <p:spPr>
          <a:xfrm>
            <a:off x="3202704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ged22fa2eba_0_136"/>
          <p:cNvCxnSpPr>
            <a:stCxn id="275" idx="4"/>
            <a:endCxn id="276" idx="0"/>
          </p:cNvCxnSpPr>
          <p:nvPr/>
        </p:nvCxnSpPr>
        <p:spPr>
          <a:xfrm flipH="1">
            <a:off x="3565979" y="2555850"/>
            <a:ext cx="16671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8" name="Google Shape;278;ged22fa2eba_0_136"/>
          <p:cNvSpPr/>
          <p:nvPr/>
        </p:nvSpPr>
        <p:spPr>
          <a:xfrm>
            <a:off x="6936503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ged22fa2eba_0_136"/>
          <p:cNvCxnSpPr>
            <a:stCxn id="275" idx="4"/>
            <a:endCxn id="278" idx="0"/>
          </p:cNvCxnSpPr>
          <p:nvPr/>
        </p:nvCxnSpPr>
        <p:spPr>
          <a:xfrm>
            <a:off x="5233079" y="2555850"/>
            <a:ext cx="20667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0" name="Google Shape;280;ged22fa2eba_0_136"/>
          <p:cNvSpPr/>
          <p:nvPr/>
        </p:nvSpPr>
        <p:spPr>
          <a:xfrm>
            <a:off x="4218704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ged22fa2eba_0_136"/>
          <p:cNvCxnSpPr>
            <a:stCxn id="276" idx="4"/>
            <a:endCxn id="280" idx="0"/>
          </p:cNvCxnSpPr>
          <p:nvPr/>
        </p:nvCxnSpPr>
        <p:spPr>
          <a:xfrm>
            <a:off x="3566004" y="335295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2" name="Google Shape;282;ged22fa2eba_0_136"/>
          <p:cNvSpPr/>
          <p:nvPr/>
        </p:nvSpPr>
        <p:spPr>
          <a:xfrm>
            <a:off x="7868879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ged22fa2eba_0_136"/>
          <p:cNvCxnSpPr>
            <a:stCxn id="278" idx="4"/>
            <a:endCxn id="282" idx="0"/>
          </p:cNvCxnSpPr>
          <p:nvPr/>
        </p:nvCxnSpPr>
        <p:spPr>
          <a:xfrm>
            <a:off x="7299803" y="3352950"/>
            <a:ext cx="9324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4" name="Google Shape;284;ged22fa2eba_0_136"/>
          <p:cNvSpPr/>
          <p:nvPr/>
        </p:nvSpPr>
        <p:spPr>
          <a:xfrm>
            <a:off x="5996741" y="3692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ged22fa2eba_0_136"/>
          <p:cNvCxnSpPr>
            <a:stCxn id="278" idx="4"/>
            <a:endCxn id="284" idx="0"/>
          </p:cNvCxnSpPr>
          <p:nvPr/>
        </p:nvCxnSpPr>
        <p:spPr>
          <a:xfrm flipH="1">
            <a:off x="6359903" y="3352950"/>
            <a:ext cx="9399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6" name="Google Shape;286;ged22fa2eba_0_136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ed22fa2eba_0_136"/>
          <p:cNvSpPr/>
          <p:nvPr/>
        </p:nvSpPr>
        <p:spPr>
          <a:xfrm>
            <a:off x="3202704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ed22fa2eba_0_136"/>
          <p:cNvSpPr/>
          <p:nvPr/>
        </p:nvSpPr>
        <p:spPr>
          <a:xfrm>
            <a:off x="5812713" y="2133450"/>
            <a:ext cx="5112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ed22fa2eba_0_136"/>
          <p:cNvSpPr/>
          <p:nvPr/>
        </p:nvSpPr>
        <p:spPr>
          <a:xfrm>
            <a:off x="2582088" y="2992500"/>
            <a:ext cx="5112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ed22fa2eba_0_136"/>
          <p:cNvSpPr/>
          <p:nvPr/>
        </p:nvSpPr>
        <p:spPr>
          <a:xfrm>
            <a:off x="7044213" y="34497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ed22fa2eba_0_136"/>
          <p:cNvSpPr/>
          <p:nvPr/>
        </p:nvSpPr>
        <p:spPr>
          <a:xfrm>
            <a:off x="5089988" y="3754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ed22fa2eba_0_136"/>
          <p:cNvSpPr/>
          <p:nvPr/>
        </p:nvSpPr>
        <p:spPr>
          <a:xfrm>
            <a:off x="8741913" y="375435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ed22fa2eba_0_136"/>
          <p:cNvSpPr/>
          <p:nvPr/>
        </p:nvSpPr>
        <p:spPr>
          <a:xfrm>
            <a:off x="6104438" y="41829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a392f00f1_0_229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for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ea392f00f1_0_229"/>
          <p:cNvSpPr txBox="1"/>
          <p:nvPr/>
        </p:nvSpPr>
        <p:spPr>
          <a:xfrm>
            <a:off x="824000" y="1248575"/>
            <a:ext cx="10627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values one after another. use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balance factor of the node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(balance &gt; 1 &amp;&amp; key &lt; node.left.key)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 Right rotation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Perform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rightRotation(node)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current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a392f00f1_0_187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for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ea392f00f1_0_187"/>
          <p:cNvSpPr txBox="1"/>
          <p:nvPr/>
        </p:nvSpPr>
        <p:spPr>
          <a:xfrm>
            <a:off x="824000" y="1248575"/>
            <a:ext cx="106278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rightRotation(Node y)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Node x = y.left;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Node T2 = x.right;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x.right = y;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y.left = T2;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Update heights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y.height = findMax(getHeight(y.left), getHeight(y.right)) + 1;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x.height = findMax(getHeight(x.left), getHeight(x.right)) + 1;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x;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b90048467_0_65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eb90048467_0_65"/>
          <p:cNvSpPr txBox="1"/>
          <p:nvPr/>
        </p:nvSpPr>
        <p:spPr>
          <a:xfrm>
            <a:off x="851725" y="1491925"/>
            <a:ext cx="1062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understood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ingle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hift and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ingle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hift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otations with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lgorithm and example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546645" y="1858958"/>
            <a:ext cx="9969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for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for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b90048467_0_1"/>
          <p:cNvSpPr txBox="1"/>
          <p:nvPr/>
        </p:nvSpPr>
        <p:spPr>
          <a:xfrm>
            <a:off x="782098" y="3136500"/>
            <a:ext cx="10627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</a:t>
            </a:r>
            <a:r>
              <a:rPr b="1"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90048467_0_40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eb90048467_0_40"/>
          <p:cNvSpPr txBox="1"/>
          <p:nvPr/>
        </p:nvSpPr>
        <p:spPr>
          <a:xfrm>
            <a:off x="824000" y="1248575"/>
            <a:ext cx="10627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the balancing factor is less than -1 and the inserted node is the right subtree of the unbalanced nodes right child, then we perform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eft rotation.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left subtree of the unbalanced nodes right child is rearranged in the left tree of the new root accordingly.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90048467_0_50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 of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eb90048467_0_50"/>
          <p:cNvSpPr txBox="1"/>
          <p:nvPr/>
        </p:nvSpPr>
        <p:spPr>
          <a:xfrm>
            <a:off x="824000" y="1248575"/>
            <a:ext cx="533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hift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b90048467_0_50"/>
          <p:cNvSpPr/>
          <p:nvPr/>
        </p:nvSpPr>
        <p:spPr>
          <a:xfrm>
            <a:off x="2519616" y="225377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eb90048467_0_50"/>
          <p:cNvSpPr/>
          <p:nvPr/>
        </p:nvSpPr>
        <p:spPr>
          <a:xfrm>
            <a:off x="2519616" y="225377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eb90048467_0_50"/>
          <p:cNvSpPr/>
          <p:nvPr/>
        </p:nvSpPr>
        <p:spPr>
          <a:xfrm>
            <a:off x="1157341" y="305087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geb90048467_0_50"/>
          <p:cNvCxnSpPr>
            <a:stCxn id="72" idx="4"/>
            <a:endCxn id="73" idx="0"/>
          </p:cNvCxnSpPr>
          <p:nvPr/>
        </p:nvCxnSpPr>
        <p:spPr>
          <a:xfrm flipH="1">
            <a:off x="1520616" y="2676175"/>
            <a:ext cx="1362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" name="Google Shape;75;geb90048467_0_50"/>
          <p:cNvSpPr/>
          <p:nvPr/>
        </p:nvSpPr>
        <p:spPr>
          <a:xfrm>
            <a:off x="4052941" y="305087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76;geb90048467_0_50"/>
          <p:cNvCxnSpPr>
            <a:stCxn id="72" idx="4"/>
            <a:endCxn id="75" idx="0"/>
          </p:cNvCxnSpPr>
          <p:nvPr/>
        </p:nvCxnSpPr>
        <p:spPr>
          <a:xfrm>
            <a:off x="2882916" y="2676175"/>
            <a:ext cx="15333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" name="Google Shape;77;geb90048467_0_50"/>
          <p:cNvSpPr/>
          <p:nvPr/>
        </p:nvSpPr>
        <p:spPr>
          <a:xfrm>
            <a:off x="2173341" y="381287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geb90048467_0_50"/>
          <p:cNvCxnSpPr>
            <a:stCxn id="73" idx="4"/>
            <a:endCxn id="77" idx="0"/>
          </p:cNvCxnSpPr>
          <p:nvPr/>
        </p:nvCxnSpPr>
        <p:spPr>
          <a:xfrm>
            <a:off x="1520641" y="3473275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" name="Google Shape;79;geb90048467_0_50"/>
          <p:cNvSpPr/>
          <p:nvPr/>
        </p:nvSpPr>
        <p:spPr>
          <a:xfrm>
            <a:off x="3189341" y="381287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" name="Google Shape;80;geb90048467_0_50"/>
          <p:cNvCxnSpPr>
            <a:endCxn id="79" idx="0"/>
          </p:cNvCxnSpPr>
          <p:nvPr/>
        </p:nvCxnSpPr>
        <p:spPr>
          <a:xfrm flipH="1">
            <a:off x="3552641" y="3473275"/>
            <a:ext cx="863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" name="Google Shape;81;geb90048467_0_50"/>
          <p:cNvSpPr/>
          <p:nvPr/>
        </p:nvSpPr>
        <p:spPr>
          <a:xfrm>
            <a:off x="3462550" y="2253775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eb90048467_0_50"/>
          <p:cNvSpPr/>
          <p:nvPr/>
        </p:nvSpPr>
        <p:spPr>
          <a:xfrm>
            <a:off x="3175091" y="4574875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83;geb90048467_0_50"/>
          <p:cNvCxnSpPr>
            <a:stCxn id="77" idx="4"/>
            <a:endCxn id="82" idx="0"/>
          </p:cNvCxnSpPr>
          <p:nvPr/>
        </p:nvCxnSpPr>
        <p:spPr>
          <a:xfrm>
            <a:off x="2536641" y="4235275"/>
            <a:ext cx="10017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" name="Google Shape;84;geb90048467_0_50"/>
          <p:cNvSpPr/>
          <p:nvPr/>
        </p:nvSpPr>
        <p:spPr>
          <a:xfrm>
            <a:off x="536725" y="3112825"/>
            <a:ext cx="511200" cy="298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eb90048467_0_50"/>
          <p:cNvSpPr/>
          <p:nvPr/>
        </p:nvSpPr>
        <p:spPr>
          <a:xfrm>
            <a:off x="4967350" y="3112825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eb90048467_0_50"/>
          <p:cNvSpPr/>
          <p:nvPr/>
        </p:nvSpPr>
        <p:spPr>
          <a:xfrm>
            <a:off x="3973750" y="3874825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eb90048467_0_50"/>
          <p:cNvSpPr/>
          <p:nvPr/>
        </p:nvSpPr>
        <p:spPr>
          <a:xfrm>
            <a:off x="1520625" y="3874825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eb90048467_0_50"/>
          <p:cNvSpPr/>
          <p:nvPr/>
        </p:nvSpPr>
        <p:spPr>
          <a:xfrm>
            <a:off x="2536750" y="4636825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eb90048467_0_50"/>
          <p:cNvSpPr txBox="1"/>
          <p:nvPr/>
        </p:nvSpPr>
        <p:spPr>
          <a:xfrm>
            <a:off x="6096000" y="1248575"/>
            <a:ext cx="533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hift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geb90048467_0_50"/>
          <p:cNvGrpSpPr/>
          <p:nvPr/>
        </p:nvGrpSpPr>
        <p:grpSpPr>
          <a:xfrm>
            <a:off x="5939738" y="2406175"/>
            <a:ext cx="5831237" cy="1981500"/>
            <a:chOff x="5939738" y="2406175"/>
            <a:chExt cx="5831237" cy="1981500"/>
          </a:xfrm>
        </p:grpSpPr>
        <p:sp>
          <p:nvSpPr>
            <p:cNvPr id="91" name="Google Shape;91;geb90048467_0_50"/>
            <p:cNvSpPr/>
            <p:nvPr/>
          </p:nvSpPr>
          <p:spPr>
            <a:xfrm>
              <a:off x="8812041" y="2406175"/>
              <a:ext cx="726600" cy="4224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67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eb90048467_0_50"/>
            <p:cNvSpPr/>
            <p:nvPr/>
          </p:nvSpPr>
          <p:spPr>
            <a:xfrm>
              <a:off x="8812041" y="2406175"/>
              <a:ext cx="726600" cy="4224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42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geb90048467_0_50"/>
            <p:cNvSpPr/>
            <p:nvPr/>
          </p:nvSpPr>
          <p:spPr>
            <a:xfrm>
              <a:off x="7449766" y="3203275"/>
              <a:ext cx="726600" cy="4224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39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" name="Google Shape;94;geb90048467_0_50"/>
            <p:cNvCxnSpPr>
              <a:stCxn id="92" idx="4"/>
              <a:endCxn id="93" idx="0"/>
            </p:cNvCxnSpPr>
            <p:nvPr/>
          </p:nvCxnSpPr>
          <p:spPr>
            <a:xfrm flipH="1">
              <a:off x="7813041" y="2828575"/>
              <a:ext cx="1362300" cy="374700"/>
            </a:xfrm>
            <a:prstGeom prst="straightConnector1">
              <a:avLst/>
            </a:prstGeom>
            <a:noFill/>
            <a:ln cap="flat" cmpd="sng" w="28575">
              <a:solidFill>
                <a:srgbClr val="F7964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5" name="Google Shape;95;geb90048467_0_50"/>
            <p:cNvSpPr/>
            <p:nvPr/>
          </p:nvSpPr>
          <p:spPr>
            <a:xfrm>
              <a:off x="10345366" y="3203275"/>
              <a:ext cx="726600" cy="4224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55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" name="Google Shape;96;geb90048467_0_50"/>
            <p:cNvCxnSpPr>
              <a:stCxn id="92" idx="4"/>
              <a:endCxn id="95" idx="0"/>
            </p:cNvCxnSpPr>
            <p:nvPr/>
          </p:nvCxnSpPr>
          <p:spPr>
            <a:xfrm>
              <a:off x="9175341" y="2828575"/>
              <a:ext cx="1533300" cy="374700"/>
            </a:xfrm>
            <a:prstGeom prst="straightConnector1">
              <a:avLst/>
            </a:prstGeom>
            <a:noFill/>
            <a:ln cap="flat" cmpd="sng" w="28575">
              <a:solidFill>
                <a:srgbClr val="F7964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7" name="Google Shape;97;geb90048467_0_50"/>
            <p:cNvSpPr/>
            <p:nvPr/>
          </p:nvSpPr>
          <p:spPr>
            <a:xfrm>
              <a:off x="8465766" y="3965275"/>
              <a:ext cx="726600" cy="4224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41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8" name="Google Shape;98;geb90048467_0_50"/>
            <p:cNvCxnSpPr>
              <a:stCxn id="93" idx="4"/>
              <a:endCxn id="97" idx="0"/>
            </p:cNvCxnSpPr>
            <p:nvPr/>
          </p:nvCxnSpPr>
          <p:spPr>
            <a:xfrm>
              <a:off x="7813066" y="3625675"/>
              <a:ext cx="1016100" cy="339600"/>
            </a:xfrm>
            <a:prstGeom prst="straightConnector1">
              <a:avLst/>
            </a:prstGeom>
            <a:noFill/>
            <a:ln cap="flat" cmpd="sng" w="28575">
              <a:solidFill>
                <a:srgbClr val="F7964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9" name="Google Shape;99;geb90048467_0_50"/>
            <p:cNvSpPr/>
            <p:nvPr/>
          </p:nvSpPr>
          <p:spPr>
            <a:xfrm>
              <a:off x="9481766" y="3965275"/>
              <a:ext cx="726600" cy="4224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" name="Google Shape;100;geb90048467_0_50"/>
            <p:cNvCxnSpPr>
              <a:endCxn id="99" idx="0"/>
            </p:cNvCxnSpPr>
            <p:nvPr/>
          </p:nvCxnSpPr>
          <p:spPr>
            <a:xfrm flipH="1">
              <a:off x="9845066" y="3625675"/>
              <a:ext cx="863700" cy="339600"/>
            </a:xfrm>
            <a:prstGeom prst="straightConnector1">
              <a:avLst/>
            </a:prstGeom>
            <a:noFill/>
            <a:ln cap="flat" cmpd="sng" w="28575">
              <a:solidFill>
                <a:srgbClr val="F7964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1" name="Google Shape;101;geb90048467_0_50"/>
            <p:cNvSpPr/>
            <p:nvPr/>
          </p:nvSpPr>
          <p:spPr>
            <a:xfrm>
              <a:off x="9754975" y="2406175"/>
              <a:ext cx="511200" cy="29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IN" sz="2100" u="none" cap="none" strike="noStrik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i="0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geb90048467_0_50"/>
            <p:cNvSpPr/>
            <p:nvPr/>
          </p:nvSpPr>
          <p:spPr>
            <a:xfrm>
              <a:off x="6829150" y="3265225"/>
              <a:ext cx="511200" cy="298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IN" sz="2100" u="none" cap="none" strike="noStrik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i="0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geb90048467_0_50"/>
            <p:cNvSpPr/>
            <p:nvPr/>
          </p:nvSpPr>
          <p:spPr>
            <a:xfrm>
              <a:off x="11259775" y="3265225"/>
              <a:ext cx="511200" cy="29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IN" sz="2100" u="none" cap="none" strike="noStrik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i="0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geb90048467_0_50"/>
            <p:cNvSpPr/>
            <p:nvPr/>
          </p:nvSpPr>
          <p:spPr>
            <a:xfrm>
              <a:off x="10266175" y="4027225"/>
              <a:ext cx="511200" cy="29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IN" sz="2100" u="none" cap="none" strike="noStrik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i="0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eb90048467_0_50"/>
            <p:cNvSpPr/>
            <p:nvPr/>
          </p:nvSpPr>
          <p:spPr>
            <a:xfrm>
              <a:off x="7813050" y="4027225"/>
              <a:ext cx="511200" cy="29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IN" sz="2100" u="none" cap="none" strike="noStrik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i="0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geb90048467_0_50"/>
            <p:cNvSpPr/>
            <p:nvPr/>
          </p:nvSpPr>
          <p:spPr>
            <a:xfrm>
              <a:off x="6567953" y="3965275"/>
              <a:ext cx="726600" cy="4224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IN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33</a:t>
              </a:r>
              <a:endPara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geb90048467_0_50"/>
            <p:cNvCxnSpPr>
              <a:stCxn id="93" idx="4"/>
              <a:endCxn id="106" idx="0"/>
            </p:cNvCxnSpPr>
            <p:nvPr/>
          </p:nvCxnSpPr>
          <p:spPr>
            <a:xfrm flipH="1">
              <a:off x="6931366" y="3625675"/>
              <a:ext cx="881700" cy="339600"/>
            </a:xfrm>
            <a:prstGeom prst="straightConnector1">
              <a:avLst/>
            </a:prstGeom>
            <a:noFill/>
            <a:ln cap="flat" cmpd="sng" w="28575">
              <a:solidFill>
                <a:srgbClr val="F7964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8" name="Google Shape;108;geb90048467_0_50"/>
            <p:cNvSpPr/>
            <p:nvPr/>
          </p:nvSpPr>
          <p:spPr>
            <a:xfrm>
              <a:off x="5939738" y="4027225"/>
              <a:ext cx="511200" cy="29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IN" sz="2100" u="none" cap="none" strike="noStrik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i="0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geb90048467_0_50"/>
          <p:cNvSpPr/>
          <p:nvPr/>
        </p:nvSpPr>
        <p:spPr>
          <a:xfrm>
            <a:off x="4996750" y="2405300"/>
            <a:ext cx="2049000" cy="27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F75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eb90048467_0_50"/>
          <p:cNvSpPr/>
          <p:nvPr/>
        </p:nvSpPr>
        <p:spPr>
          <a:xfrm>
            <a:off x="357926" y="2893175"/>
            <a:ext cx="1159685" cy="1134039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eb90048467_0_50"/>
          <p:cNvSpPr/>
          <p:nvPr/>
        </p:nvSpPr>
        <p:spPr>
          <a:xfrm rot="3084761">
            <a:off x="1692218" y="3268377"/>
            <a:ext cx="1016098" cy="374698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eb90048467_0_50"/>
          <p:cNvSpPr/>
          <p:nvPr/>
        </p:nvSpPr>
        <p:spPr>
          <a:xfrm rot="3084761">
            <a:off x="2682818" y="4030377"/>
            <a:ext cx="1016098" cy="374698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a392f00f1_0_86"/>
          <p:cNvSpPr/>
          <p:nvPr/>
        </p:nvSpPr>
        <p:spPr>
          <a:xfrm>
            <a:off x="5588650" y="3326100"/>
            <a:ext cx="1593900" cy="1155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ea392f00f1_0_86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 of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ea392f00f1_0_86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ea392f00f1_0_86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ea392f00f1_0_86"/>
          <p:cNvSpPr/>
          <p:nvPr/>
        </p:nvSpPr>
        <p:spPr>
          <a:xfrm>
            <a:off x="3202704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gea392f00f1_0_86"/>
          <p:cNvCxnSpPr>
            <a:stCxn id="120" idx="4"/>
            <a:endCxn id="121" idx="0"/>
          </p:cNvCxnSpPr>
          <p:nvPr/>
        </p:nvCxnSpPr>
        <p:spPr>
          <a:xfrm flipH="1">
            <a:off x="3565979" y="2555850"/>
            <a:ext cx="16671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" name="Google Shape;123;gea392f00f1_0_86"/>
          <p:cNvSpPr/>
          <p:nvPr/>
        </p:nvSpPr>
        <p:spPr>
          <a:xfrm>
            <a:off x="6936503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gea392f00f1_0_86"/>
          <p:cNvCxnSpPr>
            <a:stCxn id="120" idx="4"/>
            <a:endCxn id="123" idx="0"/>
          </p:cNvCxnSpPr>
          <p:nvPr/>
        </p:nvCxnSpPr>
        <p:spPr>
          <a:xfrm>
            <a:off x="5233079" y="2555850"/>
            <a:ext cx="20667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" name="Google Shape;125;gea392f00f1_0_86"/>
          <p:cNvSpPr/>
          <p:nvPr/>
        </p:nvSpPr>
        <p:spPr>
          <a:xfrm>
            <a:off x="7939379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gea392f00f1_0_86"/>
          <p:cNvCxnSpPr>
            <a:stCxn id="123" idx="4"/>
            <a:endCxn id="125" idx="0"/>
          </p:cNvCxnSpPr>
          <p:nvPr/>
        </p:nvCxnSpPr>
        <p:spPr>
          <a:xfrm>
            <a:off x="7299803" y="3352950"/>
            <a:ext cx="10029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" name="Google Shape;127;gea392f00f1_0_86"/>
          <p:cNvSpPr/>
          <p:nvPr/>
        </p:nvSpPr>
        <p:spPr>
          <a:xfrm>
            <a:off x="5812713" y="2133450"/>
            <a:ext cx="511200" cy="298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ea392f00f1_0_86"/>
          <p:cNvSpPr/>
          <p:nvPr/>
        </p:nvSpPr>
        <p:spPr>
          <a:xfrm>
            <a:off x="2582088" y="2992500"/>
            <a:ext cx="5112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ea392f00f1_0_86"/>
          <p:cNvSpPr/>
          <p:nvPr/>
        </p:nvSpPr>
        <p:spPr>
          <a:xfrm>
            <a:off x="7120413" y="34497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ea392f00f1_0_86"/>
          <p:cNvSpPr/>
          <p:nvPr/>
        </p:nvSpPr>
        <p:spPr>
          <a:xfrm>
            <a:off x="8810663" y="3754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ea392f00f1_0_86"/>
          <p:cNvSpPr/>
          <p:nvPr/>
        </p:nvSpPr>
        <p:spPr>
          <a:xfrm>
            <a:off x="5991078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gea392f00f1_0_86"/>
          <p:cNvCxnSpPr>
            <a:stCxn id="123" idx="4"/>
            <a:endCxn id="131" idx="0"/>
          </p:cNvCxnSpPr>
          <p:nvPr/>
        </p:nvCxnSpPr>
        <p:spPr>
          <a:xfrm flipH="1">
            <a:off x="6354503" y="3352950"/>
            <a:ext cx="9453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3" name="Google Shape;133;gea392f00f1_0_86"/>
          <p:cNvSpPr/>
          <p:nvPr/>
        </p:nvSpPr>
        <p:spPr>
          <a:xfrm>
            <a:off x="5430163" y="3754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ea392f00f1_0_86"/>
          <p:cNvSpPr txBox="1"/>
          <p:nvPr/>
        </p:nvSpPr>
        <p:spPr>
          <a:xfrm>
            <a:off x="851725" y="1248575"/>
            <a:ext cx="1057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ea392f00f1_0_86"/>
          <p:cNvSpPr/>
          <p:nvPr/>
        </p:nvSpPr>
        <p:spPr>
          <a:xfrm>
            <a:off x="7002178" y="4454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gea392f00f1_0_86"/>
          <p:cNvCxnSpPr>
            <a:stCxn id="125" idx="4"/>
            <a:endCxn id="135" idx="0"/>
          </p:cNvCxnSpPr>
          <p:nvPr/>
        </p:nvCxnSpPr>
        <p:spPr>
          <a:xfrm flipH="1">
            <a:off x="7365479" y="4114950"/>
            <a:ext cx="9372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gea392f00f1_0_86"/>
          <p:cNvSpPr/>
          <p:nvPr/>
        </p:nvSpPr>
        <p:spPr>
          <a:xfrm>
            <a:off x="6441263" y="4516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ea392f00f1_0_86"/>
          <p:cNvSpPr/>
          <p:nvPr/>
        </p:nvSpPr>
        <p:spPr>
          <a:xfrm>
            <a:off x="3929298" y="1919169"/>
            <a:ext cx="1384193" cy="585022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ea392f00f1_0_86"/>
          <p:cNvSpPr/>
          <p:nvPr/>
        </p:nvSpPr>
        <p:spPr>
          <a:xfrm rot="2700262">
            <a:off x="5546199" y="1803599"/>
            <a:ext cx="1831205" cy="1212795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ea392f00f1_0_86"/>
          <p:cNvSpPr/>
          <p:nvPr/>
        </p:nvSpPr>
        <p:spPr>
          <a:xfrm rot="3084761">
            <a:off x="7373643" y="3117952"/>
            <a:ext cx="1016098" cy="374698"/>
          </a:xfrm>
          <a:custGeom>
            <a:rect b="b" l="l" r="r" t="t"/>
            <a:pathLst>
              <a:path extrusionOk="0" h="20574" w="26343">
                <a:moveTo>
                  <a:pt x="26343" y="6257"/>
                </a:moveTo>
                <a:cubicBezTo>
                  <a:pt x="22454" y="1071"/>
                  <a:pt x="12837" y="-1922"/>
                  <a:pt x="7445" y="1675"/>
                </a:cubicBezTo>
                <a:cubicBezTo>
                  <a:pt x="1812" y="5432"/>
                  <a:pt x="0" y="13803"/>
                  <a:pt x="0" y="2057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a392f00f1_0_139"/>
          <p:cNvSpPr/>
          <p:nvPr/>
        </p:nvSpPr>
        <p:spPr>
          <a:xfrm>
            <a:off x="3775075" y="3326100"/>
            <a:ext cx="1593900" cy="1155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a392f00f1_0_139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 of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ea392f00f1_0_139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ea392f00f1_0_139"/>
          <p:cNvSpPr/>
          <p:nvPr/>
        </p:nvSpPr>
        <p:spPr>
          <a:xfrm>
            <a:off x="4869779" y="21334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ea392f00f1_0_139"/>
          <p:cNvSpPr/>
          <p:nvPr/>
        </p:nvSpPr>
        <p:spPr>
          <a:xfrm>
            <a:off x="3202704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ea392f00f1_0_139"/>
          <p:cNvCxnSpPr>
            <a:stCxn id="148" idx="4"/>
            <a:endCxn id="149" idx="0"/>
          </p:cNvCxnSpPr>
          <p:nvPr/>
        </p:nvCxnSpPr>
        <p:spPr>
          <a:xfrm flipH="1">
            <a:off x="3565979" y="2555850"/>
            <a:ext cx="16671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" name="Google Shape;151;gea392f00f1_0_139"/>
          <p:cNvSpPr/>
          <p:nvPr/>
        </p:nvSpPr>
        <p:spPr>
          <a:xfrm>
            <a:off x="6936503" y="2930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gea392f00f1_0_139"/>
          <p:cNvCxnSpPr>
            <a:stCxn id="148" idx="4"/>
            <a:endCxn id="151" idx="0"/>
          </p:cNvCxnSpPr>
          <p:nvPr/>
        </p:nvCxnSpPr>
        <p:spPr>
          <a:xfrm>
            <a:off x="5233079" y="2555850"/>
            <a:ext cx="2066700" cy="3747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gea392f00f1_0_139"/>
          <p:cNvSpPr/>
          <p:nvPr/>
        </p:nvSpPr>
        <p:spPr>
          <a:xfrm>
            <a:off x="5812713" y="2133450"/>
            <a:ext cx="5112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ea392f00f1_0_139"/>
          <p:cNvSpPr/>
          <p:nvPr/>
        </p:nvSpPr>
        <p:spPr>
          <a:xfrm>
            <a:off x="2582088" y="2992500"/>
            <a:ext cx="5112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ea392f00f1_0_139"/>
          <p:cNvSpPr/>
          <p:nvPr/>
        </p:nvSpPr>
        <p:spPr>
          <a:xfrm>
            <a:off x="7120413" y="34497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ea392f00f1_0_139"/>
          <p:cNvSpPr/>
          <p:nvPr/>
        </p:nvSpPr>
        <p:spPr>
          <a:xfrm>
            <a:off x="5991078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gea392f00f1_0_139"/>
          <p:cNvCxnSpPr>
            <a:stCxn id="151" idx="4"/>
            <a:endCxn id="156" idx="0"/>
          </p:cNvCxnSpPr>
          <p:nvPr/>
        </p:nvCxnSpPr>
        <p:spPr>
          <a:xfrm flipH="1">
            <a:off x="6354503" y="3352950"/>
            <a:ext cx="9453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gea392f00f1_0_139"/>
          <p:cNvSpPr/>
          <p:nvPr/>
        </p:nvSpPr>
        <p:spPr>
          <a:xfrm>
            <a:off x="5430163" y="37545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ea392f00f1_0_139"/>
          <p:cNvSpPr txBox="1"/>
          <p:nvPr/>
        </p:nvSpPr>
        <p:spPr>
          <a:xfrm>
            <a:off x="851725" y="1248575"/>
            <a:ext cx="1057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ea392f00f1_0_139"/>
          <p:cNvSpPr/>
          <p:nvPr/>
        </p:nvSpPr>
        <p:spPr>
          <a:xfrm>
            <a:off x="2257253" y="371940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gea392f00f1_0_139"/>
          <p:cNvCxnSpPr>
            <a:stCxn id="149" idx="4"/>
            <a:endCxn id="160" idx="0"/>
          </p:cNvCxnSpPr>
          <p:nvPr/>
        </p:nvCxnSpPr>
        <p:spPr>
          <a:xfrm flipH="1">
            <a:off x="2620404" y="3352950"/>
            <a:ext cx="945600" cy="366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gea392f00f1_0_139"/>
          <p:cNvSpPr/>
          <p:nvPr/>
        </p:nvSpPr>
        <p:spPr>
          <a:xfrm>
            <a:off x="1696338" y="378135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ea392f00f1_0_139"/>
          <p:cNvSpPr/>
          <p:nvPr/>
        </p:nvSpPr>
        <p:spPr>
          <a:xfrm>
            <a:off x="4218704" y="3692550"/>
            <a:ext cx="726600" cy="422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gea392f00f1_0_139"/>
          <p:cNvCxnSpPr>
            <a:endCxn id="163" idx="0"/>
          </p:cNvCxnSpPr>
          <p:nvPr/>
        </p:nvCxnSpPr>
        <p:spPr>
          <a:xfrm>
            <a:off x="3565904" y="3352950"/>
            <a:ext cx="1016100" cy="339600"/>
          </a:xfrm>
          <a:prstGeom prst="straightConnector1">
            <a:avLst/>
          </a:prstGeom>
          <a:noFill/>
          <a:ln cap="flat" cmpd="sng" w="28575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" name="Google Shape;165;gea392f00f1_0_139"/>
          <p:cNvSpPr/>
          <p:nvPr/>
        </p:nvSpPr>
        <p:spPr>
          <a:xfrm>
            <a:off x="4327988" y="4211700"/>
            <a:ext cx="511200" cy="2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IN" sz="21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21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b90048467_0_55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for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b90048467_0_55"/>
          <p:cNvSpPr txBox="1"/>
          <p:nvPr/>
        </p:nvSpPr>
        <p:spPr>
          <a:xfrm>
            <a:off x="824000" y="1248575"/>
            <a:ext cx="10627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values one after another. use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balance factor of the node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(balance &gt; 1 &amp;&amp; key &lt; node.right.key)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 Left rotation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Make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leftRotation(node)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a392f00f1_0_182"/>
          <p:cNvSpPr txBox="1"/>
          <p:nvPr/>
        </p:nvSpPr>
        <p:spPr>
          <a:xfrm>
            <a:off x="824000" y="1248575"/>
            <a:ext cx="106278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leftRotation(Node x)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Node y = x.right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Node T2 = y.left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y.left = x;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x.right = T2;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Update heights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x.height = findMax(getHeight(x.left), getHeight(x.right)) + 1;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y.height = findMax(getHeight(y.left), getHeight(y.right)) + 1;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y;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a392f00f1_0_182"/>
          <p:cNvSpPr txBox="1"/>
          <p:nvPr/>
        </p:nvSpPr>
        <p:spPr>
          <a:xfrm>
            <a:off x="851723" y="356850"/>
            <a:ext cx="106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for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