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gyUZEKspBHpcS8VA8CuDCeeSn5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ingle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eft/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795100"/>
            <a:ext cx="1094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 of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ingle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eft/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otation.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82089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ingle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eft/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