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Corbel"/>
      <p:regular r:id="rId22"/>
      <p:bold r:id="rId23"/>
      <p:italic r:id="rId24"/>
      <p:boldItalic r:id="rId25"/>
    </p:embeddedFont>
    <p:embeddedFont>
      <p:font typeface="Candar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0" roundtripDataSignature="AMtx7mg5EWPqBF2OJx+zYfzjDZ7FUOEl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Corbel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dara-regular.fntdata"/><Relationship Id="rId25" Type="http://schemas.openxmlformats.org/officeDocument/2006/relationships/font" Target="fonts/Corbel-boldItalic.fntdata"/><Relationship Id="rId28" Type="http://schemas.openxmlformats.org/officeDocument/2006/relationships/font" Target="fonts/Candara-italic.fntdata"/><Relationship Id="rId27" Type="http://schemas.openxmlformats.org/officeDocument/2006/relationships/font" Target="fonts/Candar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ndar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d1ea0a8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ed1ea0a86c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8f93e9813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e8f93e9813_0_5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8f93e98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8f93e981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8f93e9813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8f93e9813_0_6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c9017ec9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ec9017ec9e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9017ec9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ec9017ec9e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9017ec9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ec9017ec9e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8f93e98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e8f93e9813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d1ea0a8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ed1ea0a86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Left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d1ea0a86c_0_5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for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ed1ea0a86c_0_5"/>
          <p:cNvSpPr txBox="1"/>
          <p:nvPr/>
        </p:nvSpPr>
        <p:spPr>
          <a:xfrm>
            <a:off x="824000" y="1248575"/>
            <a:ext cx="106278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rightRotation(Node y)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Node x = y.left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Node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x.right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//Node ST holds Subtree of x.right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x.right = 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y.left =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 // copy ST to y.left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Update heights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y.height = findMax(getHeight(y.left), getHeight(y.right)) + 1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x.height = findMax(getHeight(x.left), getHeight(x.right)) + 1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8f93e9813_0_529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e8f93e9813_0_529"/>
          <p:cNvSpPr txBox="1"/>
          <p:nvPr/>
        </p:nvSpPr>
        <p:spPr>
          <a:xfrm>
            <a:off x="807600" y="1425550"/>
            <a:ext cx="1057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seen how to perform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otation.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571245" y="17938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rotation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8f93e9813_0_0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8f93e9813_0_0"/>
          <p:cNvSpPr txBox="1"/>
          <p:nvPr/>
        </p:nvSpPr>
        <p:spPr>
          <a:xfrm>
            <a:off x="824000" y="1248575"/>
            <a:ext cx="10627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balancing factor is greater than 1 and the inserted node is the right subtree of the unbalanced nodes left child, then we perform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rotation.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left rotation and right rotation consecutively.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8f93e9813_0_663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8f93e9813_0_663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e8f93e9813_0_663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e8f93e9813_0_663"/>
          <p:cNvSpPr/>
          <p:nvPr/>
        </p:nvSpPr>
        <p:spPr>
          <a:xfrm>
            <a:off x="3507504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68;ge8f93e9813_0_663"/>
          <p:cNvCxnSpPr>
            <a:stCxn id="66" idx="4"/>
            <a:endCxn id="67" idx="0"/>
          </p:cNvCxnSpPr>
          <p:nvPr/>
        </p:nvCxnSpPr>
        <p:spPr>
          <a:xfrm flipH="1">
            <a:off x="3870779" y="2555850"/>
            <a:ext cx="1362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" name="Google Shape;69;ge8f93e9813_0_663"/>
          <p:cNvSpPr/>
          <p:nvPr/>
        </p:nvSpPr>
        <p:spPr>
          <a:xfrm>
            <a:off x="6403103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70;ge8f93e9813_0_663"/>
          <p:cNvCxnSpPr>
            <a:stCxn id="66" idx="4"/>
            <a:endCxn id="69" idx="0"/>
          </p:cNvCxnSpPr>
          <p:nvPr/>
        </p:nvCxnSpPr>
        <p:spPr>
          <a:xfrm>
            <a:off x="5233079" y="2555850"/>
            <a:ext cx="153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" name="Google Shape;71;ge8f93e9813_0_663"/>
          <p:cNvSpPr/>
          <p:nvPr/>
        </p:nvSpPr>
        <p:spPr>
          <a:xfrm>
            <a:off x="4523504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" name="Google Shape;72;ge8f93e9813_0_663"/>
          <p:cNvCxnSpPr>
            <a:stCxn id="67" idx="4"/>
            <a:endCxn id="71" idx="0"/>
          </p:cNvCxnSpPr>
          <p:nvPr/>
        </p:nvCxnSpPr>
        <p:spPr>
          <a:xfrm>
            <a:off x="3870804" y="3352950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" name="Google Shape;73;ge8f93e9813_0_663"/>
          <p:cNvSpPr/>
          <p:nvPr/>
        </p:nvSpPr>
        <p:spPr>
          <a:xfrm>
            <a:off x="5812713" y="2133450"/>
            <a:ext cx="511200" cy="298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e8f93e9813_0_663"/>
          <p:cNvSpPr/>
          <p:nvPr/>
        </p:nvSpPr>
        <p:spPr>
          <a:xfrm>
            <a:off x="5508104" y="4454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75;ge8f93e9813_0_663"/>
          <p:cNvCxnSpPr>
            <a:stCxn id="71" idx="4"/>
            <a:endCxn id="74" idx="0"/>
          </p:cNvCxnSpPr>
          <p:nvPr/>
        </p:nvCxnSpPr>
        <p:spPr>
          <a:xfrm>
            <a:off x="4886804" y="4114950"/>
            <a:ext cx="9846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" name="Google Shape;76;ge8f93e9813_0_663"/>
          <p:cNvSpPr/>
          <p:nvPr/>
        </p:nvSpPr>
        <p:spPr>
          <a:xfrm>
            <a:off x="2886888" y="2992500"/>
            <a:ext cx="5112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IN" sz="21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e8f93e9813_0_663"/>
          <p:cNvSpPr/>
          <p:nvPr/>
        </p:nvSpPr>
        <p:spPr>
          <a:xfrm>
            <a:off x="6510813" y="34497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e8f93e9813_0_663"/>
          <p:cNvSpPr/>
          <p:nvPr/>
        </p:nvSpPr>
        <p:spPr>
          <a:xfrm>
            <a:off x="5394788" y="3754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IN" sz="21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e8f93e9813_0_663"/>
          <p:cNvSpPr/>
          <p:nvPr/>
        </p:nvSpPr>
        <p:spPr>
          <a:xfrm>
            <a:off x="4869763" y="4516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e8f93e9813_0_663"/>
          <p:cNvSpPr/>
          <p:nvPr/>
        </p:nvSpPr>
        <p:spPr>
          <a:xfrm>
            <a:off x="2575203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" name="Google Shape;81;ge8f93e9813_0_663"/>
          <p:cNvCxnSpPr>
            <a:stCxn id="67" idx="4"/>
            <a:endCxn id="80" idx="0"/>
          </p:cNvCxnSpPr>
          <p:nvPr/>
        </p:nvCxnSpPr>
        <p:spPr>
          <a:xfrm flipH="1">
            <a:off x="2938404" y="3352950"/>
            <a:ext cx="932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" name="Google Shape;82;ge8f93e9813_0_663"/>
          <p:cNvSpPr/>
          <p:nvPr/>
        </p:nvSpPr>
        <p:spPr>
          <a:xfrm>
            <a:off x="2014288" y="3754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IN" sz="21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8f93e9813_0_663"/>
          <p:cNvSpPr txBox="1"/>
          <p:nvPr/>
        </p:nvSpPr>
        <p:spPr>
          <a:xfrm>
            <a:off x="851725" y="1248575"/>
            <a:ext cx="1057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c9017ec9e_0_83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ec9017ec9e_0_83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ec9017ec9e_0_83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ec9017ec9e_0_83"/>
          <p:cNvSpPr/>
          <p:nvPr/>
        </p:nvSpPr>
        <p:spPr>
          <a:xfrm>
            <a:off x="3507504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gec9017ec9e_0_83"/>
          <p:cNvCxnSpPr>
            <a:stCxn id="90" idx="4"/>
            <a:endCxn id="91" idx="0"/>
          </p:cNvCxnSpPr>
          <p:nvPr/>
        </p:nvCxnSpPr>
        <p:spPr>
          <a:xfrm flipH="1">
            <a:off x="3870779" y="2555850"/>
            <a:ext cx="1362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" name="Google Shape;93;gec9017ec9e_0_83"/>
          <p:cNvSpPr/>
          <p:nvPr/>
        </p:nvSpPr>
        <p:spPr>
          <a:xfrm>
            <a:off x="6403103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gec9017ec9e_0_83"/>
          <p:cNvCxnSpPr>
            <a:stCxn id="90" idx="4"/>
            <a:endCxn id="93" idx="0"/>
          </p:cNvCxnSpPr>
          <p:nvPr/>
        </p:nvCxnSpPr>
        <p:spPr>
          <a:xfrm>
            <a:off x="5233079" y="2555850"/>
            <a:ext cx="153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" name="Google Shape;95;gec9017ec9e_0_83"/>
          <p:cNvSpPr/>
          <p:nvPr/>
        </p:nvSpPr>
        <p:spPr>
          <a:xfrm>
            <a:off x="4523504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gec9017ec9e_0_83"/>
          <p:cNvCxnSpPr>
            <a:stCxn id="91" idx="4"/>
            <a:endCxn id="95" idx="0"/>
          </p:cNvCxnSpPr>
          <p:nvPr/>
        </p:nvCxnSpPr>
        <p:spPr>
          <a:xfrm>
            <a:off x="3870804" y="3352950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" name="Google Shape;97;gec9017ec9e_0_83"/>
          <p:cNvSpPr/>
          <p:nvPr/>
        </p:nvSpPr>
        <p:spPr>
          <a:xfrm>
            <a:off x="5508104" y="4454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gec9017ec9e_0_83"/>
          <p:cNvCxnSpPr>
            <a:stCxn id="95" idx="4"/>
            <a:endCxn id="97" idx="0"/>
          </p:cNvCxnSpPr>
          <p:nvPr/>
        </p:nvCxnSpPr>
        <p:spPr>
          <a:xfrm>
            <a:off x="4886804" y="4114950"/>
            <a:ext cx="9846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gec9017ec9e_0_83"/>
          <p:cNvSpPr/>
          <p:nvPr/>
        </p:nvSpPr>
        <p:spPr>
          <a:xfrm>
            <a:off x="2575203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gec9017ec9e_0_83"/>
          <p:cNvCxnSpPr>
            <a:stCxn id="91" idx="4"/>
            <a:endCxn id="99" idx="0"/>
          </p:cNvCxnSpPr>
          <p:nvPr/>
        </p:nvCxnSpPr>
        <p:spPr>
          <a:xfrm flipH="1">
            <a:off x="2938404" y="3352950"/>
            <a:ext cx="932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" name="Google Shape;101;gec9017ec9e_0_83"/>
          <p:cNvSpPr txBox="1"/>
          <p:nvPr/>
        </p:nvSpPr>
        <p:spPr>
          <a:xfrm>
            <a:off x="851725" y="1248575"/>
            <a:ext cx="1057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Left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ec9017ec9e_0_83"/>
          <p:cNvSpPr/>
          <p:nvPr/>
        </p:nvSpPr>
        <p:spPr>
          <a:xfrm>
            <a:off x="2688351" y="2516363"/>
            <a:ext cx="1159685" cy="1134039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ec9017ec9e_0_83"/>
          <p:cNvSpPr/>
          <p:nvPr/>
        </p:nvSpPr>
        <p:spPr>
          <a:xfrm rot="3084761">
            <a:off x="3946443" y="3120165"/>
            <a:ext cx="1016098" cy="374698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c9017ec9e_0_113"/>
          <p:cNvSpPr/>
          <p:nvPr/>
        </p:nvSpPr>
        <p:spPr>
          <a:xfrm>
            <a:off x="4048050" y="3352800"/>
            <a:ext cx="1593900" cy="1155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ec9017ec9e_0_113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ec9017ec9e_0_113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ec9017ec9e_0_113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ec9017ec9e_0_113"/>
          <p:cNvSpPr/>
          <p:nvPr/>
        </p:nvSpPr>
        <p:spPr>
          <a:xfrm>
            <a:off x="3507504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gec9017ec9e_0_113"/>
          <p:cNvCxnSpPr>
            <a:stCxn id="111" idx="4"/>
            <a:endCxn id="112" idx="0"/>
          </p:cNvCxnSpPr>
          <p:nvPr/>
        </p:nvCxnSpPr>
        <p:spPr>
          <a:xfrm flipH="1">
            <a:off x="3870779" y="2555850"/>
            <a:ext cx="1362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gec9017ec9e_0_113"/>
          <p:cNvSpPr/>
          <p:nvPr/>
        </p:nvSpPr>
        <p:spPr>
          <a:xfrm>
            <a:off x="6403103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gec9017ec9e_0_113"/>
          <p:cNvCxnSpPr>
            <a:stCxn id="111" idx="4"/>
            <a:endCxn id="114" idx="0"/>
          </p:cNvCxnSpPr>
          <p:nvPr/>
        </p:nvCxnSpPr>
        <p:spPr>
          <a:xfrm>
            <a:off x="5233079" y="2555850"/>
            <a:ext cx="153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" name="Google Shape;116;gec9017ec9e_0_113"/>
          <p:cNvSpPr/>
          <p:nvPr/>
        </p:nvSpPr>
        <p:spPr>
          <a:xfrm>
            <a:off x="4523504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gec9017ec9e_0_113"/>
          <p:cNvCxnSpPr>
            <a:stCxn id="112" idx="4"/>
            <a:endCxn id="116" idx="0"/>
          </p:cNvCxnSpPr>
          <p:nvPr/>
        </p:nvCxnSpPr>
        <p:spPr>
          <a:xfrm>
            <a:off x="3870804" y="3352950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gec9017ec9e_0_113"/>
          <p:cNvSpPr/>
          <p:nvPr/>
        </p:nvSpPr>
        <p:spPr>
          <a:xfrm>
            <a:off x="2575203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gec9017ec9e_0_113"/>
          <p:cNvCxnSpPr>
            <a:stCxn id="112" idx="4"/>
            <a:endCxn id="118" idx="0"/>
          </p:cNvCxnSpPr>
          <p:nvPr/>
        </p:nvCxnSpPr>
        <p:spPr>
          <a:xfrm flipH="1">
            <a:off x="2938404" y="3352950"/>
            <a:ext cx="932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0" name="Google Shape;120;gec9017ec9e_0_113"/>
          <p:cNvSpPr txBox="1"/>
          <p:nvPr/>
        </p:nvSpPr>
        <p:spPr>
          <a:xfrm>
            <a:off x="851725" y="1248575"/>
            <a:ext cx="1057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Right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ec9017ec9e_0_113"/>
          <p:cNvSpPr/>
          <p:nvPr/>
        </p:nvSpPr>
        <p:spPr>
          <a:xfrm>
            <a:off x="1642703" y="4454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gec9017ec9e_0_113"/>
          <p:cNvCxnSpPr>
            <a:stCxn id="118" idx="4"/>
            <a:endCxn id="121" idx="0"/>
          </p:cNvCxnSpPr>
          <p:nvPr/>
        </p:nvCxnSpPr>
        <p:spPr>
          <a:xfrm flipH="1">
            <a:off x="2006103" y="4114950"/>
            <a:ext cx="932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" name="Google Shape;123;gec9017ec9e_0_113"/>
          <p:cNvSpPr/>
          <p:nvPr/>
        </p:nvSpPr>
        <p:spPr>
          <a:xfrm flipH="1">
            <a:off x="5207959" y="1879438"/>
            <a:ext cx="1166666" cy="706974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rgbClr val="1F49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ec9017ec9e_0_113"/>
          <p:cNvSpPr/>
          <p:nvPr/>
        </p:nvSpPr>
        <p:spPr>
          <a:xfrm flipH="1" rot="-3084788">
            <a:off x="3828199" y="2208637"/>
            <a:ext cx="1244080" cy="624374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rgbClr val="1F49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ec9017ec9e_0_113"/>
          <p:cNvSpPr/>
          <p:nvPr/>
        </p:nvSpPr>
        <p:spPr>
          <a:xfrm flipH="1" rot="-3084761">
            <a:off x="2842661" y="3106340"/>
            <a:ext cx="1016098" cy="374698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rgbClr val="1F49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c9017ec9e_0_49"/>
          <p:cNvSpPr/>
          <p:nvPr/>
        </p:nvSpPr>
        <p:spPr>
          <a:xfrm>
            <a:off x="5038650" y="3352800"/>
            <a:ext cx="1593900" cy="1155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ec9017ec9e_0_49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ec9017ec9e_0_49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ec9017ec9e_0_49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ec9017ec9e_0_49"/>
          <p:cNvSpPr/>
          <p:nvPr/>
        </p:nvSpPr>
        <p:spPr>
          <a:xfrm>
            <a:off x="3507504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gec9017ec9e_0_49"/>
          <p:cNvCxnSpPr>
            <a:stCxn id="133" idx="4"/>
            <a:endCxn id="134" idx="0"/>
          </p:cNvCxnSpPr>
          <p:nvPr/>
        </p:nvCxnSpPr>
        <p:spPr>
          <a:xfrm flipH="1">
            <a:off x="3870779" y="2555850"/>
            <a:ext cx="1362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gec9017ec9e_0_49"/>
          <p:cNvSpPr/>
          <p:nvPr/>
        </p:nvSpPr>
        <p:spPr>
          <a:xfrm>
            <a:off x="6403103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gec9017ec9e_0_49"/>
          <p:cNvCxnSpPr>
            <a:stCxn id="133" idx="4"/>
            <a:endCxn id="136" idx="0"/>
          </p:cNvCxnSpPr>
          <p:nvPr/>
        </p:nvCxnSpPr>
        <p:spPr>
          <a:xfrm>
            <a:off x="5233079" y="2555850"/>
            <a:ext cx="153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gec9017ec9e_0_49"/>
          <p:cNvSpPr/>
          <p:nvPr/>
        </p:nvSpPr>
        <p:spPr>
          <a:xfrm>
            <a:off x="5812713" y="2133450"/>
            <a:ext cx="511200" cy="298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ec9017ec9e_0_49"/>
          <p:cNvSpPr/>
          <p:nvPr/>
        </p:nvSpPr>
        <p:spPr>
          <a:xfrm>
            <a:off x="2886888" y="2992500"/>
            <a:ext cx="5112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ec9017ec9e_0_49"/>
          <p:cNvSpPr/>
          <p:nvPr/>
        </p:nvSpPr>
        <p:spPr>
          <a:xfrm>
            <a:off x="7209138" y="2992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ec9017ec9e_0_49"/>
          <p:cNvSpPr/>
          <p:nvPr/>
        </p:nvSpPr>
        <p:spPr>
          <a:xfrm>
            <a:off x="2575203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gec9017ec9e_0_49"/>
          <p:cNvCxnSpPr>
            <a:stCxn id="134" idx="4"/>
            <a:endCxn id="141" idx="0"/>
          </p:cNvCxnSpPr>
          <p:nvPr/>
        </p:nvCxnSpPr>
        <p:spPr>
          <a:xfrm flipH="1">
            <a:off x="2938404" y="3352950"/>
            <a:ext cx="932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gec9017ec9e_0_49"/>
          <p:cNvSpPr/>
          <p:nvPr/>
        </p:nvSpPr>
        <p:spPr>
          <a:xfrm>
            <a:off x="2014288" y="3754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IN" sz="21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ec9017ec9e_0_49"/>
          <p:cNvSpPr txBox="1"/>
          <p:nvPr/>
        </p:nvSpPr>
        <p:spPr>
          <a:xfrm>
            <a:off x="851725" y="1248575"/>
            <a:ext cx="1057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ec9017ec9e_0_49"/>
          <p:cNvSpPr/>
          <p:nvPr/>
        </p:nvSpPr>
        <p:spPr>
          <a:xfrm>
            <a:off x="7419179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gec9017ec9e_0_49"/>
          <p:cNvCxnSpPr>
            <a:stCxn id="136" idx="4"/>
            <a:endCxn id="145" idx="0"/>
          </p:cNvCxnSpPr>
          <p:nvPr/>
        </p:nvCxnSpPr>
        <p:spPr>
          <a:xfrm>
            <a:off x="6766403" y="3352950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gec9017ec9e_0_49"/>
          <p:cNvSpPr/>
          <p:nvPr/>
        </p:nvSpPr>
        <p:spPr>
          <a:xfrm>
            <a:off x="8290463" y="3754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ec9017ec9e_0_49"/>
          <p:cNvSpPr/>
          <p:nvPr/>
        </p:nvSpPr>
        <p:spPr>
          <a:xfrm>
            <a:off x="5470703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gec9017ec9e_0_49"/>
          <p:cNvCxnSpPr>
            <a:endCxn id="148" idx="0"/>
          </p:cNvCxnSpPr>
          <p:nvPr/>
        </p:nvCxnSpPr>
        <p:spPr>
          <a:xfrm flipH="1">
            <a:off x="5834003" y="3352950"/>
            <a:ext cx="932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" name="Google Shape;150;gec9017ec9e_0_49"/>
          <p:cNvSpPr/>
          <p:nvPr/>
        </p:nvSpPr>
        <p:spPr>
          <a:xfrm>
            <a:off x="5578388" y="42334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8f93e9813_0_5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for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e8f93e9813_0_5"/>
          <p:cNvSpPr txBox="1"/>
          <p:nvPr/>
        </p:nvSpPr>
        <p:spPr>
          <a:xfrm>
            <a:off x="824000" y="1248575"/>
            <a:ext cx="10627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values one after another. use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balance factor of the node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(balance &gt; 1 &amp;&amp; key &lt; node.left.key)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leftRotation(node)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 perform left rotation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rightRotation(node.right)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Perform right rotation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 Inorder of the tree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 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d1ea0a86c_0_0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for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ed1ea0a86c_0_0"/>
          <p:cNvSpPr txBox="1"/>
          <p:nvPr/>
        </p:nvSpPr>
        <p:spPr>
          <a:xfrm>
            <a:off x="824000" y="1248575"/>
            <a:ext cx="106278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leftRotation(Node x)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Node y = x.right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Node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y.left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//Node ST holds Subtree of y.left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y.left = 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x.right =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copy ST to x.right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Update heights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x.height = findMax(getHeight(x.left), getHeight(x.right)) + 1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y.height = findMax(getHeight(y.left), getHeight(y.right)) + 1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