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rbel"/>
      <p:regular r:id="rId14"/>
      <p:bold r:id="rId15"/>
      <p:italic r:id="rId16"/>
      <p:boldItalic r:id="rId17"/>
    </p:embeddedFon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2" roundtripDataSignature="AMtx7mh7FJKtu4+9OmB8KGyTBO9GbFU+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font" Target="fonts/Roboto-bold.fntdata"/><Relationship Id="rId22" Type="http://customschemas.google.com/relationships/presentationmetadata" Target="metadata"/><Relationship Id="rId10" Type="http://schemas.openxmlformats.org/officeDocument/2006/relationships/font" Target="fonts/Roboto-regular.fntdata"/><Relationship Id="rId21" Type="http://schemas.openxmlformats.org/officeDocument/2006/relationships/font" Target="fonts/Candara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3124922" y="2804869"/>
            <a:ext cx="6728957" cy="9690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b="1" i="1" lang="en-IN" sz="2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1" lang="en-IN" sz="2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otation</a:t>
            </a:r>
            <a:endParaRPr b="1" i="0" sz="28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/>
          <p:nvPr/>
        </p:nvSpPr>
        <p:spPr>
          <a:xfrm>
            <a:off x="678056" y="420913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9"/>
          <p:cNvSpPr txBox="1"/>
          <p:nvPr/>
        </p:nvSpPr>
        <p:spPr>
          <a:xfrm>
            <a:off x="678050" y="1618125"/>
            <a:ext cx="1018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practical demonstration on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mplementation of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otation.</a:t>
            </a:r>
            <a:endParaRPr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title"/>
          </p:nvPr>
        </p:nvSpPr>
        <p:spPr>
          <a:xfrm>
            <a:off x="700358" y="379144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2"/>
          <p:cNvSpPr txBox="1"/>
          <p:nvPr/>
        </p:nvSpPr>
        <p:spPr>
          <a:xfrm>
            <a:off x="622352" y="1798798"/>
            <a:ext cx="109473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a basic practical implementation of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ight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2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/>
          <p:nvPr/>
        </p:nvSpPr>
        <p:spPr>
          <a:xfrm>
            <a:off x="4205098" y="2967335"/>
            <a:ext cx="3781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IN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3411959" y="6543428"/>
            <a:ext cx="6096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