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oLxD2A2XKJwU5fypt/OM1LejV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18125"/>
            <a:ext cx="1029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6217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