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  <p:embeddedFont>
      <p:font typeface="Canda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jM5f8nSsgXFbmhs/ym9Ndr+Xp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7" Type="http://schemas.openxmlformats.org/officeDocument/2006/relationships/font" Target="fonts/Candara-regular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italic.fntdata"/><Relationship Id="rId6" Type="http://schemas.openxmlformats.org/officeDocument/2006/relationships/slide" Target="slides/slide1.xml"/><Relationship Id="rId18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741d1c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741d1cc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Unordered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List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Unordered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399050"/>
            <a:ext cx="1063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list created with bullet point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 or pointing arrows and with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numbering or alphabets are called Unordered list.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with bullet pointer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with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circle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with square pointer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&lt;ul&gt; // Used to hold all the list of elements together with bullet points by default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&lt;li&gt; Item 1&lt;/li&gt;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 Item 2&lt;/li&gt;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741d1cc78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741d1cc78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741d1cc78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741d1cc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00" y="1895950"/>
            <a:ext cx="3192225" cy="23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10741d1cc7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350" y="2184575"/>
            <a:ext cx="2013475" cy="1799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g10741d1cc78_0_0"/>
          <p:cNvCxnSpPr>
            <a:stCxn id="68" idx="3"/>
            <a:endCxn id="69" idx="1"/>
          </p:cNvCxnSpPr>
          <p:nvPr/>
        </p:nvCxnSpPr>
        <p:spPr>
          <a:xfrm>
            <a:off x="4081825" y="3084550"/>
            <a:ext cx="281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Unordered List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see Unordered list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6948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Unordered list is shown with bullet points by default.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practical implementation of the same.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