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Corbel"/>
      <p:regular r:id="rId17"/>
      <p:bold r:id="rId18"/>
      <p:italic r:id="rId19"/>
      <p:boldItalic r:id="rId20"/>
    </p:embeddedFont>
    <p:embeddedFont>
      <p:font typeface="Candara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5" roundtripDataSignature="AMtx7mhasusi/xcB1C86EWSLDlJjLciD5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bel-boldItalic.fntdata"/><Relationship Id="rId22" Type="http://schemas.openxmlformats.org/officeDocument/2006/relationships/font" Target="fonts/Candara-bold.fntdata"/><Relationship Id="rId21" Type="http://schemas.openxmlformats.org/officeDocument/2006/relationships/font" Target="fonts/Candara-regular.fntdata"/><Relationship Id="rId24" Type="http://schemas.openxmlformats.org/officeDocument/2006/relationships/font" Target="fonts/Candara-boldItalic.fntdata"/><Relationship Id="rId23" Type="http://schemas.openxmlformats.org/officeDocument/2006/relationships/font" Target="fonts/Candar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Corbel-regular.fntdata"/><Relationship Id="rId16" Type="http://schemas.openxmlformats.org/officeDocument/2006/relationships/font" Target="fonts/Roboto-boldItalic.fntdata"/><Relationship Id="rId19" Type="http://schemas.openxmlformats.org/officeDocument/2006/relationships/font" Target="fonts/Corbel-italic.fntdata"/><Relationship Id="rId18" Type="http://schemas.openxmlformats.org/officeDocument/2006/relationships/font" Target="fonts/Corbel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dfd2067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dfd20670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fd20670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fd20670f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dfd20670fb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71478d6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https://wordpress.org/openverse/photos/7bb009ba-1bfb-4895-809a-30a20a76a0ee</a:t>
            </a:r>
            <a:endParaRPr/>
          </a:p>
        </p:txBody>
      </p:sp>
      <p:sp>
        <p:nvSpPr>
          <p:cNvPr id="63" name="Google Shape;63;g1071478d612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bae5f94f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" name="Google Shape;75;gebae5f94f0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bae5f94f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gebae5f94f0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fd2067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" name="Google Shape;89;gdfd20670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fd20670fb_0_0"/>
          <p:cNvSpPr/>
          <p:nvPr/>
        </p:nvSpPr>
        <p:spPr>
          <a:xfrm>
            <a:off x="3124922" y="2804869"/>
            <a:ext cx="67287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IN" sz="28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HTML </a:t>
            </a:r>
            <a:r>
              <a:rPr b="1" lang="en-IN" sz="2800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1" i="0" lang="en-IN" sz="28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inks</a:t>
            </a:r>
            <a:endParaRPr b="1" i="0" sz="2800" u="none" cap="none" strike="noStrik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dfd20670fb_0_4"/>
          <p:cNvSpPr txBox="1"/>
          <p:nvPr/>
        </p:nvSpPr>
        <p:spPr>
          <a:xfrm>
            <a:off x="678045" y="1847233"/>
            <a:ext cx="9969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inks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 output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inks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mplementation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fd20670fb_0_9"/>
          <p:cNvSpPr txBox="1"/>
          <p:nvPr/>
        </p:nvSpPr>
        <p:spPr>
          <a:xfrm>
            <a:off x="731775" y="356850"/>
            <a:ext cx="10638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HTML </a:t>
            </a: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inks</a:t>
            </a:r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gdfd20670fb_0_9"/>
          <p:cNvSpPr txBox="1"/>
          <p:nvPr/>
        </p:nvSpPr>
        <p:spPr>
          <a:xfrm>
            <a:off x="731775" y="1551450"/>
            <a:ext cx="10638600" cy="49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have seen anchor tag to navigate us to different pages.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can also use images and buttons as links to different pages.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eriod"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Image as link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&lt;a href="destination link here"&gt;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&lt;img src="image link here" alt="Error Link"&gt;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&lt;/a&gt;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   </a:t>
            </a: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 as link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&lt;a href="mailto:email address here"&gt;Send Mail&lt;/a&gt;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latin typeface="Calibri"/>
                <a:ea typeface="Calibri"/>
                <a:cs typeface="Calibri"/>
                <a:sym typeface="Calibri"/>
              </a:rPr>
              <a:t>3.     </a:t>
            </a: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Button as link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&lt;button onclick=""&gt;Submit&lt;/button&gt;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" name="Google Shape;60;gdfd20670fb_0_9"/>
          <p:cNvCxnSpPr/>
          <p:nvPr/>
        </p:nvCxnSpPr>
        <p:spPr>
          <a:xfrm>
            <a:off x="584800" y="1140250"/>
            <a:ext cx="10956300" cy="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71478d612_0_0"/>
          <p:cNvSpPr txBox="1"/>
          <p:nvPr/>
        </p:nvSpPr>
        <p:spPr>
          <a:xfrm>
            <a:off x="731775" y="356850"/>
            <a:ext cx="10638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Sample output</a:t>
            </a:r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g1071478d612_0_0"/>
          <p:cNvSpPr txBox="1"/>
          <p:nvPr/>
        </p:nvSpPr>
        <p:spPr>
          <a:xfrm>
            <a:off x="731775" y="1551450"/>
            <a:ext cx="10638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" name="Google Shape;67;g1071478d612_0_0"/>
          <p:cNvCxnSpPr/>
          <p:nvPr/>
        </p:nvCxnSpPr>
        <p:spPr>
          <a:xfrm>
            <a:off x="584800" y="1140250"/>
            <a:ext cx="10956300" cy="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" name="Google Shape;68;g1071478d612_0_0"/>
          <p:cNvCxnSpPr>
            <a:endCxn id="69" idx="1"/>
          </p:cNvCxnSpPr>
          <p:nvPr/>
        </p:nvCxnSpPr>
        <p:spPr>
          <a:xfrm>
            <a:off x="6781300" y="2930388"/>
            <a:ext cx="1325700" cy="9600"/>
          </a:xfrm>
          <a:prstGeom prst="straightConnector1">
            <a:avLst/>
          </a:prstGeom>
          <a:noFill/>
          <a:ln cap="flat" cmpd="sng" w="38100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0" name="Google Shape;70;g1071478d61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000" y="1399038"/>
            <a:ext cx="10353675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g1071478d612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570" y="3423325"/>
            <a:ext cx="4085976" cy="29774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2" name="Google Shape;72;g1071478d612_0_0"/>
          <p:cNvSpPr/>
          <p:nvPr/>
        </p:nvSpPr>
        <p:spPr>
          <a:xfrm>
            <a:off x="4720225" y="3311575"/>
            <a:ext cx="1778625" cy="1419475"/>
          </a:xfrm>
          <a:custGeom>
            <a:rect b="b" l="l" r="r" t="t"/>
            <a:pathLst>
              <a:path extrusionOk="0" h="56779" w="71145">
                <a:moveTo>
                  <a:pt x="71145" y="0"/>
                </a:moveTo>
                <a:lnTo>
                  <a:pt x="71145" y="56779"/>
                </a:lnTo>
                <a:lnTo>
                  <a:pt x="0" y="56779"/>
                </a:ln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bae5f94f0_0_9"/>
          <p:cNvSpPr txBox="1"/>
          <p:nvPr/>
        </p:nvSpPr>
        <p:spPr>
          <a:xfrm>
            <a:off x="731775" y="356850"/>
            <a:ext cx="10638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HTML </a:t>
            </a: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ink </a:t>
            </a: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mplementation</a:t>
            </a:r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gebae5f94f0_0_9"/>
          <p:cNvSpPr txBox="1"/>
          <p:nvPr/>
        </p:nvSpPr>
        <p:spPr>
          <a:xfrm>
            <a:off x="731775" y="1551450"/>
            <a:ext cx="10638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Let’s see HTML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ink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mplementation.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9" name="Google Shape;79;gebae5f94f0_0_9"/>
          <p:cNvCxnSpPr/>
          <p:nvPr/>
        </p:nvCxnSpPr>
        <p:spPr>
          <a:xfrm>
            <a:off x="584800" y="1140250"/>
            <a:ext cx="10956300" cy="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bae5f94f0_1_0"/>
          <p:cNvSpPr txBox="1"/>
          <p:nvPr>
            <p:ph type="title"/>
          </p:nvPr>
        </p:nvSpPr>
        <p:spPr>
          <a:xfrm>
            <a:off x="700358" y="379144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gebae5f94f0_1_0"/>
          <p:cNvSpPr/>
          <p:nvPr/>
        </p:nvSpPr>
        <p:spPr>
          <a:xfrm>
            <a:off x="9581211" y="5635599"/>
            <a:ext cx="23631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gebae5f94f0_1_0"/>
          <p:cNvSpPr txBox="1"/>
          <p:nvPr/>
        </p:nvSpPr>
        <p:spPr>
          <a:xfrm>
            <a:off x="678051" y="1847225"/>
            <a:ext cx="1096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seen how to create image links, email links and buttons in this session.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