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jjMcdPf961PdcuzWWfvU0UnD+s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28ae7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728ae771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implementation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399050"/>
            <a:ext cx="1063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Forms are used to collect information, store in database and use it for various purposes.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use forms tag to wrap all the information at one place so that forms can send information to some other files(javascript, backend..,) with the help of a button in forms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do not have backend, the information is submitted to the same page.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forward information to different page, we use action property in form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form values are rendered with the help of AJAX calls(Asyncronorous Java Script and XML call).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&lt;form action=”file name”&gt;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your details here with submit button.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28ae7711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g10728ae771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00" y="1551450"/>
            <a:ext cx="3572950" cy="217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g10728ae7711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728ae771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9675" y="1551450"/>
            <a:ext cx="3781425" cy="2085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g10728ae771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0500" y="3067374"/>
            <a:ext cx="4122974" cy="357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g10728ae7711_0_0"/>
          <p:cNvCxnSpPr>
            <a:stCxn id="69" idx="0"/>
            <a:endCxn id="68" idx="1"/>
          </p:cNvCxnSpPr>
          <p:nvPr/>
        </p:nvCxnSpPr>
        <p:spPr>
          <a:xfrm flipH="1" rot="10800000">
            <a:off x="5221987" y="2594574"/>
            <a:ext cx="2537700" cy="4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forms in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HTML.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are used to wrap information and send it to other pages.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implementation of the same.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