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jKZ7tRnIardd8oSJWCxNmRhUh2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0eb28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070eb28ce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HTML 5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ttributes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5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ttributes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5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ttributes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5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ttributes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TML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 has additional features when compared to Html.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H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TML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 attributes to mention is number, email, min, max, search and many more features.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TML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 makes the programming easy and better.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70eb28cee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070eb28cee_0_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1070eb28cee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g1070eb28ce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75" y="1382700"/>
            <a:ext cx="8802867" cy="426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070eb28ce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75" y="5886100"/>
            <a:ext cx="7484025" cy="37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0" name="Google Shape;70;g1070eb28cee_0_0"/>
          <p:cNvCxnSpPr>
            <a:stCxn id="68" idx="2"/>
          </p:cNvCxnSpPr>
          <p:nvPr/>
        </p:nvCxnSpPr>
        <p:spPr>
          <a:xfrm flipH="1">
            <a:off x="5124508" y="5643662"/>
            <a:ext cx="87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5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ttributes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some attributes implementation.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 txBox="1"/>
          <p:nvPr/>
        </p:nvSpPr>
        <p:spPr>
          <a:xfrm>
            <a:off x="678045" y="1847233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some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attributes implementation.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