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tkDNdszXRx3d/jjD+PjOq0ifh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cffbcb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3cffbcbe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Anchor tag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tag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tag implementation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Anchor tag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Anchor tag is used to have links to other html web pages or links from the internet.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click on the link the associated page will open in the same tab.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href property will take the link as input in anchor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&lt;a href: link here&gt;enter text here which should be appeared on the web page for the link&lt;/a&gt;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cffbcbea_0_1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3cffbcbea_0_1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3cffbcbea_0_1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3cffbcbe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75" y="1473275"/>
            <a:ext cx="8981450" cy="21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3cffbcbe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713" y="4982475"/>
            <a:ext cx="6415569" cy="1345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g103cffbcbea_0_1"/>
          <p:cNvCxnSpPr>
            <a:stCxn id="68" idx="2"/>
            <a:endCxn id="69" idx="0"/>
          </p:cNvCxnSpPr>
          <p:nvPr/>
        </p:nvCxnSpPr>
        <p:spPr>
          <a:xfrm>
            <a:off x="5222500" y="3637275"/>
            <a:ext cx="0" cy="134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Anchor tag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how to implement Anchor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tag is used to open web pages with the help of &lt;a&gt; tag and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url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 of same.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