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gMNhL5xlTVYsL+nOAL3I2KE8Vi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73f5165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1073f51657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Label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338650"/>
            <a:ext cx="106386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Labels are used with input elements.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Labels will communicate with users what kind of input they have to fill into the input elements in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HTML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 tag helps you to style the label, Link a label to specific input element and many more.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also provide labels without label tag. But you cannot style your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label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you want.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 without label tag.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 name: &lt;input type = “type of input element here” 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 with label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&lt;label for=”id”&gt; Label Name:&lt;/label&gt;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&lt;input type = “type of input element here” id = “id for label” 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73f516578_0_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1073f516578_0_0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1073f516578_0_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g1073f51657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025" y="2105550"/>
            <a:ext cx="3800475" cy="1695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g1073f51657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775" y="1551450"/>
            <a:ext cx="5803439" cy="444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g1073f516578_0_0"/>
          <p:cNvCxnSpPr>
            <a:endCxn id="68" idx="1"/>
          </p:cNvCxnSpPr>
          <p:nvPr/>
        </p:nvCxnSpPr>
        <p:spPr>
          <a:xfrm flipH="1" rot="10800000">
            <a:off x="6551225" y="2953275"/>
            <a:ext cx="934800" cy="75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Labels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ebae5f94f0_0_9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implementation of label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ebae5f94f0_1_0"/>
          <p:cNvSpPr txBox="1"/>
          <p:nvPr/>
        </p:nvSpPr>
        <p:spPr>
          <a:xfrm>
            <a:off x="678045" y="1847233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tag is used to convey what kind of data needs to be inserted into the input element.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various ways of using labels and we have also seen the best way of using Label Tag.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