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22" Type="http://schemas.openxmlformats.org/officeDocument/2006/relationships/font" Target="fonts/Candara-bold.fntdata"/><Relationship Id="rId10" Type="http://schemas.openxmlformats.org/officeDocument/2006/relationships/slide" Target="slides/slide5.xml"/><Relationship Id="rId21" Type="http://schemas.openxmlformats.org/officeDocument/2006/relationships/font" Target="fonts/Candara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3f516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3f5165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731775" y="1338650"/>
            <a:ext cx="1063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are used with input elements.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will communicate with users what kind of input they have to fill into the input elements in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HTML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tag helps you to style the label, Link a label to specific input element and many more.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also provide labels without label tag. But you cannot style your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you want.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without label tag.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name: &lt;input type = “type of input element here”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 for=”id”&gt; Label Name:&lt;/label&gt;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 = “type of input element here” id = “id for label”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8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025" y="2105550"/>
            <a:ext cx="3800475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551450"/>
            <a:ext cx="5803439" cy="44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9"/>
          <p:cNvCxnSpPr>
            <a:endCxn id="68" idx="1"/>
          </p:cNvCxnSpPr>
          <p:nvPr/>
        </p:nvCxnSpPr>
        <p:spPr>
          <a:xfrm flipH="1" rot="10800000">
            <a:off x="6551225" y="2953275"/>
            <a:ext cx="934800" cy="75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tag is used to convey what kind of data needs to be inserted into the input element.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various ways of using labels and we have also seen the best way of using Label Tag.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