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iqKQ5var2KaJYFg99TqQC2irG5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d4573cd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3d4573cd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Paragraph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Paragraph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Paragraph tags are used to break the text into paragraphs.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&lt;p&gt; Your paragraph 1 here&lt;/p&gt;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paragraph 2 here&lt;/p&gt;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d4573cda_0_2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3d4573cda_0_2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3d4573cda_0_2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3d4573cda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00" y="2420844"/>
            <a:ext cx="5600167" cy="11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03d4573cda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6000" y="2055091"/>
            <a:ext cx="3934375" cy="192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g103d4573cda_0_2"/>
          <p:cNvCxnSpPr>
            <a:stCxn id="68" idx="3"/>
            <a:endCxn id="69" idx="1"/>
          </p:cNvCxnSpPr>
          <p:nvPr/>
        </p:nvCxnSpPr>
        <p:spPr>
          <a:xfrm>
            <a:off x="6184967" y="3019081"/>
            <a:ext cx="125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Paragraph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paragraph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ags are used to write text in paragraphs.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aragraph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