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Corbel"/>
      <p:regular r:id="rId15"/>
      <p:bold r:id="rId16"/>
      <p:italic r:id="rId17"/>
      <p:boldItalic r:id="rId18"/>
    </p:embeddedFont>
    <p:embeddedFont>
      <p:font typeface="Candar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3" roundtripDataSignature="AMtx7mjuGij0YzyRCuTzEqQVgfdGjBaV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ndara-bold.fntdata"/><Relationship Id="rId11" Type="http://schemas.openxmlformats.org/officeDocument/2006/relationships/font" Target="fonts/Roboto-regular.fntdata"/><Relationship Id="rId22" Type="http://schemas.openxmlformats.org/officeDocument/2006/relationships/font" Target="fonts/Candara-boldItalic.fntdata"/><Relationship Id="rId10" Type="http://schemas.openxmlformats.org/officeDocument/2006/relationships/slide" Target="slides/slide5.xml"/><Relationship Id="rId21" Type="http://schemas.openxmlformats.org/officeDocument/2006/relationships/font" Target="fonts/Candara-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Corbel-italic.fntdata"/><Relationship Id="rId16" Type="http://schemas.openxmlformats.org/officeDocument/2006/relationships/font" Target="fonts/Corbel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andara-regular.fntdata"/><Relationship Id="rId6" Type="http://schemas.openxmlformats.org/officeDocument/2006/relationships/slide" Target="slides/slide1.xml"/><Relationship Id="rId18" Type="http://schemas.openxmlformats.org/officeDocument/2006/relationships/font" Target="fonts/Corbel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HTML </a:t>
            </a:r>
            <a:r>
              <a:rPr b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0" lang="en-IN" sz="28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omment</a:t>
            </a:r>
            <a:r>
              <a:rPr b="1" lang="en-IN" sz="28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1" i="0" sz="28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847233"/>
            <a:ext cx="996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omments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731775" y="356850"/>
            <a:ext cx="1063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 Comments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731775" y="1551450"/>
            <a:ext cx="106386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in C, Java or 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ython programming languages, we have HTML comments also.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These comments will not be displayed on the web page.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&lt;!-- your comments here --&gt; 	single line comments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&lt;!-- 							multi line comments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comments here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comments here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--&gt;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gdfd20670fb_0_9"/>
          <p:cNvCxnSpPr/>
          <p:nvPr/>
        </p:nvCxnSpPr>
        <p:spPr>
          <a:xfrm>
            <a:off x="584800" y="1140250"/>
            <a:ext cx="10956300" cy="0"/>
          </a:xfrm>
          <a:prstGeom prst="straightConnector1">
            <a:avLst/>
          </a:prstGeom>
          <a:noFill/>
          <a:ln cap="flat" cmpd="sng" w="2857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1" name="Google Shape;61;gdfd20670fb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200" y="5870250"/>
            <a:ext cx="6277225" cy="47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gebae5f94f0_1_0"/>
          <p:cNvSpPr txBox="1"/>
          <p:nvPr/>
        </p:nvSpPr>
        <p:spPr>
          <a:xfrm>
            <a:off x="678045" y="1847233"/>
            <a:ext cx="996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same syntax for single line or multi line comments.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 cannot be seen on the web page.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