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g2EOfR/8d60JsYpqixkm6wH6y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f3d49b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05f3d49b9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520970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fb5209700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olors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olors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olors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olors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HTML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olors we can color text, background of text, border of paragraph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3 standards of to use colors in html.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RG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(0 to 255)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rgb(0, 0, 255)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   2.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	Range (00 to ff)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hex(00ff00) //green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   3.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HSL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Range(0% to 100%)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hsl(100%, 0%, 0%)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olors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0_9"/>
          <p:cNvSpPr txBox="1"/>
          <p:nvPr/>
        </p:nvSpPr>
        <p:spPr>
          <a:xfrm>
            <a:off x="667450" y="1186250"/>
            <a:ext cx="1063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 background color: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&lt;h1 style="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background-color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rgb(255,0,0);"&gt; RGB Color &lt;/h1&gt;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&lt;h2 style="background-color: #00ff00;"&gt; Hex Color &lt;/h2&gt;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&lt;h3 style="background-color: hsl(10, 20%, 50%);"&gt; HSL Color &lt;/h3&gt;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&lt;h3 style="background-color: green;"&gt; HSL Color &lt;/h3&gt;  // another way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Border and color: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&lt;h5 style="border: 2px solid green;"&gt; Header 5 &lt;/h5&gt;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&lt;h6 style="border: 2px dotted rgb(121,22, 222);"&gt; Header 6 &lt;/h6&gt;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Color: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&lt;p style="color: darkorange;"&gt; Hi Learner's &lt;/p&gt;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&lt;p style="color: darkblue;"&gt; Welcome to Great Learning &lt;/p&gt;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f3d49b9c_0_1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05f3d49b9c_0_1"/>
          <p:cNvSpPr txBox="1"/>
          <p:nvPr/>
        </p:nvSpPr>
        <p:spPr>
          <a:xfrm>
            <a:off x="731775" y="14752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05f3d49b9c_0_1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105f3d49b9c_0_1"/>
          <p:cNvPicPr preferRelativeResize="0"/>
          <p:nvPr/>
        </p:nvPicPr>
        <p:blipFill rotWithShape="1">
          <a:blip r:embed="rId3">
            <a:alphaModFix/>
          </a:blip>
          <a:srcRect b="46681" l="0" r="0" t="15662"/>
          <a:stretch/>
        </p:blipFill>
        <p:spPr>
          <a:xfrm>
            <a:off x="8394100" y="2364350"/>
            <a:ext cx="2660500" cy="13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5f3d49b9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00" y="2105075"/>
            <a:ext cx="6889650" cy="186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g105f3d49b9c_0_1"/>
          <p:cNvCxnSpPr>
            <a:stCxn id="76" idx="3"/>
            <a:endCxn id="75" idx="1"/>
          </p:cNvCxnSpPr>
          <p:nvPr/>
        </p:nvCxnSpPr>
        <p:spPr>
          <a:xfrm>
            <a:off x="7474450" y="3039162"/>
            <a:ext cx="919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5209700d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olors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fb5209700d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HTML Colors Implementation.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fb5209700d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bae5f94f0_1_0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different ways of using colors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seen different ways of using borders with different styles.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how to color text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