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h7gFNIani+irnzScGMDztiDhn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4dc8de0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14dc8de04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86082d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e686082d4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86082d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686082d4c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86082d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686082d4c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14dc8de0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14dc8de04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Master Theorem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Theorem Limitations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3031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891150" y="1290400"/>
            <a:ext cx="10603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tool which provides asymptotic analysis (using Big O notation) for recursion     relation, that occurs in analysis of divide and conquer algorithms.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first presented by James B, John Bentley, Dorothea Haken.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T(n) be a monotonically increasing function that satisfies: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T(1)  = 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T(n)  =  aT(n/b) + f(n),  where a ≥  1, b ≥  2, c &gt; 0.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f(n)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where d  ≥  0 , then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T(n)  = 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                if a &lt;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= 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n)                if a =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= 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b [base a]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      if a &gt;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>
            <a:stCxn id="59" idx="1"/>
          </p:cNvCxnSpPr>
          <p:nvPr/>
        </p:nvCxnSpPr>
        <p:spPr>
          <a:xfrm>
            <a:off x="891150" y="3599200"/>
            <a:ext cx="0" cy="13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4dc8de04_1_13"/>
          <p:cNvSpPr txBox="1"/>
          <p:nvPr/>
        </p:nvSpPr>
        <p:spPr>
          <a:xfrm>
            <a:off x="2095956" y="245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14dc8de04_1_13"/>
          <p:cNvSpPr txBox="1"/>
          <p:nvPr/>
        </p:nvSpPr>
        <p:spPr>
          <a:xfrm>
            <a:off x="891150" y="1519000"/>
            <a:ext cx="10603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T(n)  = T(n/2) + 1/2n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 = 1, b = 2,  d= 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1 &lt; 2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case 1 applies , T(n)  = 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= 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 = 2T(n/4) + </a:t>
            </a:r>
            <a:r>
              <a:rPr b="0" i="0" lang="en-IN" sz="2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+ 42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= 2, b = 4,  d= 1/2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2 =  4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case 2 applies , T(n)  = 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n)  = 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√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log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n)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 = 3T(n/2) + </a:t>
            </a:r>
            <a:r>
              <a:rPr b="0" i="0" lang="en-IN" sz="2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¾(n) 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= 3, b = 2,  d= 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3 &gt;  2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case 3 applies , T(n)  = 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a {base b}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= 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3 {base 2}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86082d4c_0_6"/>
          <p:cNvSpPr txBox="1"/>
          <p:nvPr/>
        </p:nvSpPr>
        <p:spPr>
          <a:xfrm>
            <a:off x="2095956" y="245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686082d4c_0_6"/>
          <p:cNvSpPr txBox="1"/>
          <p:nvPr/>
        </p:nvSpPr>
        <p:spPr>
          <a:xfrm>
            <a:off x="891150" y="1519000"/>
            <a:ext cx="10603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 </a:t>
            </a:r>
            <a:r>
              <a:rPr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Binary Search –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T(n/2) + O(1) </a:t>
            </a:r>
            <a:endParaRPr b="1"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Here, the value of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= 1,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 = 2,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 = 0 and p = 0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1. So, a =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p &gt; -1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θ(n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a {base b}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log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p+1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n)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θ(logn)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86082d4c_0_28"/>
          <p:cNvSpPr txBox="1"/>
          <p:nvPr/>
        </p:nvSpPr>
        <p:spPr>
          <a:xfrm>
            <a:off x="2095956" y="245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686082d4c_0_28"/>
          <p:cNvSpPr txBox="1"/>
          <p:nvPr/>
        </p:nvSpPr>
        <p:spPr>
          <a:xfrm>
            <a:off x="891150" y="1519000"/>
            <a:ext cx="10603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Merge Sort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2T(n/2) + O(n) </a:t>
            </a:r>
            <a:endParaRPr b="1"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Here, the value of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= 2,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 = 2,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 = 1 and p = 0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2. So, a =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p &gt; -1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θ(n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a {base b}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log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p+1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n)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θ(nlogn)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86082d4c_0_33"/>
          <p:cNvSpPr txBox="1"/>
          <p:nvPr/>
        </p:nvSpPr>
        <p:spPr>
          <a:xfrm>
            <a:off x="2095956" y="245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686082d4c_0_33"/>
          <p:cNvSpPr txBox="1"/>
          <p:nvPr/>
        </p:nvSpPr>
        <p:spPr>
          <a:xfrm>
            <a:off x="891150" y="1519000"/>
            <a:ext cx="10603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3T(n/2) + log</a:t>
            </a:r>
            <a:r>
              <a:rPr b="1"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Here, the value of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= 3,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 = 2,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 = 0 and p = 0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1. So, a &gt;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θ(n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a {base b}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T(n) = θ(n</a:t>
            </a:r>
            <a:r>
              <a:rPr baseline="30000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3 {base 2}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4dc8de04_1_20"/>
          <p:cNvSpPr txBox="1"/>
          <p:nvPr/>
        </p:nvSpPr>
        <p:spPr>
          <a:xfrm>
            <a:off x="2095956" y="245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Theorem Limitations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e14dc8de04_1_20"/>
          <p:cNvSpPr txBox="1"/>
          <p:nvPr/>
        </p:nvSpPr>
        <p:spPr>
          <a:xfrm>
            <a:off x="1352200" y="1751425"/>
            <a:ext cx="10603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use Master Theorem if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f(n) is not a polynomial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is not monotone eg (T(n) = cos n)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cannot be expressed as a constant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dfd20670fb_0_24"/>
          <p:cNvSpPr txBox="1"/>
          <p:nvPr>
            <p:ph idx="1" type="subTitle"/>
          </p:nvPr>
        </p:nvSpPr>
        <p:spPr>
          <a:xfrm>
            <a:off x="1828800" y="2416625"/>
            <a:ext cx="100422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Master Theorem along with basic examples.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we have learned the limitations of master theorem.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