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4" roundtripDataSignature="AMtx7mjENk6fS7POXHjenZWNX+cD3iA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1f4b9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e1f4b943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5a49a8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25a49a84e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3e7748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23e77488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1f4b94398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273520" y="2169933"/>
            <a:ext cx="99699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Analyze Time Complexity?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095956" y="674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1456650" y="1858950"/>
            <a:ext cx="927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defined as the amount of computation time (CPU time) program requires to run completely to achieve the desired output.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25a49a84e_1_7"/>
          <p:cNvSpPr txBox="1"/>
          <p:nvPr/>
        </p:nvSpPr>
        <p:spPr>
          <a:xfrm>
            <a:off x="2095956" y="674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25a49a84e_1_7"/>
          <p:cNvSpPr txBox="1"/>
          <p:nvPr/>
        </p:nvSpPr>
        <p:spPr>
          <a:xfrm>
            <a:off x="1456650" y="1858950"/>
            <a:ext cx="9278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necessary to test different algorithms to determine its running time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production environment.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Analyze time complexity for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 Worst Case Scenarios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Very large input size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89eab42f_0_6"/>
          <p:cNvSpPr txBox="1"/>
          <p:nvPr/>
        </p:nvSpPr>
        <p:spPr>
          <a:xfrm>
            <a:off x="2095949" y="309300"/>
            <a:ext cx="8815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Analyze Time Complexity?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089eab42f_0_6"/>
          <p:cNvSpPr txBox="1"/>
          <p:nvPr/>
        </p:nvSpPr>
        <p:spPr>
          <a:xfrm>
            <a:off x="1456650" y="1282300"/>
            <a:ext cx="9278700" cy="5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type : Single Processor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: 32 bit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: Sequential Executor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assignment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: 1 unit time for arithmetic &amp; Logical Operations.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: 1 unit time for assignment &amp; return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 performAddition(int num1, int num2){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return num1 + num2 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(1 + 1) = 2 units of time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= </a:t>
            </a:r>
            <a:r>
              <a:rPr b="0" i="0" lang="en-IN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Constant time</a:t>
            </a:r>
            <a:endParaRPr b="0" i="0" sz="2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3e774883_0_1"/>
          <p:cNvSpPr txBox="1"/>
          <p:nvPr/>
        </p:nvSpPr>
        <p:spPr>
          <a:xfrm>
            <a:off x="1798856" y="2486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23e774883_0_1"/>
          <p:cNvSpPr txBox="1"/>
          <p:nvPr/>
        </p:nvSpPr>
        <p:spPr>
          <a:xfrm>
            <a:off x="942800" y="1446500"/>
            <a:ext cx="971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 of All Elements in an Array</a:t>
            </a:r>
            <a:endParaRPr b="0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calculateSum(int A[], int size){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int sum =0;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for(int i=0; i&lt;size;i++)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sum = sum + A[i] 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return sum;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23e774883_0_1"/>
          <p:cNvSpPr txBox="1"/>
          <p:nvPr/>
        </p:nvSpPr>
        <p:spPr>
          <a:xfrm>
            <a:off x="5941000" y="1511075"/>
            <a:ext cx="7439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IN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of Times</a:t>
            </a:r>
            <a:endParaRPr b="0" i="0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1             1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1             1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             n+1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              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1              1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23e774883_0_1"/>
          <p:cNvSpPr txBox="1"/>
          <p:nvPr/>
        </p:nvSpPr>
        <p:spPr>
          <a:xfrm>
            <a:off x="2079350" y="4351200"/>
            <a:ext cx="7439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T(Sum of Array) = 1 + 1 + 2(n+1) + 2n + 1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= 4n + 5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=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 + c`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what is time complexity, its use case &amp; how to analyze time complexity with basic examples.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