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gUyzkJMdP1vxprqU5KNc+dL2ow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14f33773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e14f3377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14f337739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="1" i="0" lang="en-IN" sz="2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IN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endParaRPr b="1" i="1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360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40550" y="1256075"/>
            <a:ext cx="10710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 tight bound of f(n) function to a constant factor within.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functions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we say that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</a:t>
            </a:r>
            <a:r>
              <a:rPr b="0" i="0" lang="en-IN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if there exists positive constants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for every n ≥ 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we have 0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g(n)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f(n) ≤ 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g(n) 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_thet" id="65" name="Google Shape;65;ge14f33773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925" y="1426175"/>
            <a:ext cx="3251625" cy="33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e14f337739_0_0"/>
          <p:cNvSpPr txBox="1"/>
          <p:nvPr/>
        </p:nvSpPr>
        <p:spPr>
          <a:xfrm>
            <a:off x="1128275" y="138300"/>
            <a:ext cx="866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e14f337739_0_0"/>
          <p:cNvSpPr txBox="1"/>
          <p:nvPr/>
        </p:nvSpPr>
        <p:spPr>
          <a:xfrm>
            <a:off x="1567525" y="236700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- 3n = </a:t>
            </a:r>
            <a:r>
              <a:rPr b="0" i="0" lang="en-IN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/2 - 3 n =  </a:t>
            </a:r>
            <a:r>
              <a:rPr b="0" i="0" lang="en-IN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dfd20670fb_0_24"/>
          <p:cNvSpPr txBox="1"/>
          <p:nvPr>
            <p:ph idx="1" type="subTitle"/>
          </p:nvPr>
        </p:nvSpPr>
        <p:spPr>
          <a:xfrm>
            <a:off x="1828800" y="2416625"/>
            <a:ext cx="91395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Θ Notation, along with example.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 notation provides tight bound of f(n) function to a constant factor within.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