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ivjywWeNxV7Wpz8Y90df+RfHS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Implementation of Insertion </a:t>
            </a:r>
            <a:r>
              <a:rPr b="1" i="1" lang="en-IN" sz="2800">
                <a:solidFill>
                  <a:srgbClr val="4472C4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2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50"/>
            <a:ext cx="991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practical demonstration of Insertion </a:t>
            </a:r>
            <a:r>
              <a:rPr b="1" lang="en-IN" sz="3000"/>
              <a:t>S</a:t>
            </a: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8054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a basic practical implementation of Insertion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