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ju3wxTpA9oAEe/nmKJ7lZ28MF8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Implementation of Quick </a:t>
            </a:r>
            <a:r>
              <a:rPr b="1" i="1" lang="en-IN" sz="2800">
                <a:solidFill>
                  <a:srgbClr val="4472C4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2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50"/>
            <a:ext cx="962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practical demonstration of Quick </a:t>
            </a:r>
            <a:r>
              <a:rPr b="1" lang="en-IN" sz="3000"/>
              <a:t>S</a:t>
            </a: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80927" y="17090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a basic practical implementation of Quick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569048" y="2790660"/>
            <a:ext cx="378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