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0" roundtripDataSignature="AMtx7mjYxpubbVmtj0DgH9ETQ20C2xUl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Implementation of Radix </a:t>
            </a:r>
            <a:r>
              <a:rPr b="1" i="1" lang="en-IN" sz="2800">
                <a:solidFill>
                  <a:srgbClr val="4472C4"/>
                </a:solidFill>
              </a:rPr>
              <a:t>S</a:t>
            </a:r>
            <a:r>
              <a:rPr b="1" i="1" lang="en-IN" sz="2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ort</a:t>
            </a:r>
            <a:endParaRPr b="1" i="0" sz="2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280475" y="1551750"/>
            <a:ext cx="975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1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practical demonstration of Radix </a:t>
            </a:r>
            <a:r>
              <a:rPr b="1" lang="en-IN" sz="3000"/>
              <a:t>S</a:t>
            </a:r>
            <a:r>
              <a:rPr b="1" i="0" lang="en-I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ort.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97002" y="21748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did a basic practical implementation of Radix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