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Franklin Gothic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sLsuZOjovOgLeHBrxxxhCpENn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FranklinGothic-bold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b6482d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d1b6482d7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913d97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0b913d971e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913d97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0b913d971e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913d97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0b913d971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913d97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0b913d971e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5b3da9a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0d5b3da9af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b6482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d1b6482d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1ac0e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0b1ac0ea6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1ac0ea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0b1ac0ea6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1b6482d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1b6482d7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b6482d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d1b6482d7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b6482d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d1b6482d7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b6482d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d1b6482d7e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948420" y="2102926"/>
            <a:ext cx="7247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Week 3 Classroom Session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1b6482d7e_0_2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Attribute Selector</a:t>
            </a:r>
            <a:endParaRPr sz="3500"/>
          </a:p>
        </p:txBody>
      </p:sp>
      <p:sp>
        <p:nvSpPr>
          <p:cNvPr id="111" name="Google Shape;111;gd1b6482d7e_0_20"/>
          <p:cNvSpPr txBox="1"/>
          <p:nvPr/>
        </p:nvSpPr>
        <p:spPr>
          <a:xfrm>
            <a:off x="623949" y="1538275"/>
            <a:ext cx="7640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are used to select a specific tag to style based on the attributes like tag name, class name, id name, title, etc.,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a[target] 		//style based on anchor tag target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[class = “car”] 	//style based on class name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[title~="car"]{} 	//style based on space separated words only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[class|="car"] {}	//style based on space or hyphen separated words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[id^="car"] {}		//style based 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characters of the 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[title$="lor"] {}	//style based on ending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characters of the 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[title*="lor"] {}	//style based on any characters of the 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913d971e_0_108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1</a:t>
            </a:r>
            <a:endParaRPr sz="3500"/>
          </a:p>
        </p:txBody>
      </p:sp>
      <p:sp>
        <p:nvSpPr>
          <p:cNvPr id="117" name="Google Shape;117;g10b913d971e_0_108"/>
          <p:cNvSpPr txBox="1"/>
          <p:nvPr/>
        </p:nvSpPr>
        <p:spPr>
          <a:xfrm>
            <a:off x="623950" y="1157275"/>
            <a:ext cx="76149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Electricity Board Complaint form for a state(Bangalore) using html, CSS and its various selectors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header where the title of the form and instructions to fill the form are provided.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form with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Meter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No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with H-No, Street, Area, District(list) as one element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 for complaint Type (over charging, meter broken, hard copy not given, meter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issue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 to check how old the connection is.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Complaint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description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availability with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the required validation are there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ubmit and reset button with copyright at the end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13d971e_0_100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pic>
        <p:nvPicPr>
          <p:cNvPr id="123" name="Google Shape;123;g10b913d971e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48225"/>
            <a:ext cx="3084824" cy="277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0b913d971e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974075"/>
            <a:ext cx="3084824" cy="26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0b913d971e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39250"/>
            <a:ext cx="3982305" cy="339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913d971e_0_3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2</a:t>
            </a:r>
            <a:endParaRPr sz="3500"/>
          </a:p>
        </p:txBody>
      </p:sp>
      <p:sp>
        <p:nvSpPr>
          <p:cNvPr id="131" name="Google Shape;131;g10b913d971e_0_37"/>
          <p:cNvSpPr txBox="1"/>
          <p:nvPr/>
        </p:nvSpPr>
        <p:spPr>
          <a:xfrm>
            <a:off x="623950" y="1309675"/>
            <a:ext cx="76149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blog post on the top “3 evils that Martin Luther King has spoken about.”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header with sign In option on the top right Name the blog post website as “We Blog”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advertisement and fix it in the background.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title well seen and an image of the legend below.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to the left of the page place other blog post links written by the author.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describe the issue one after the other. After every issue write a summary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first and second summary make sure that there is a page gap so that the advertisement in the background is well seen.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comments section for readers so that they can share their thoughts on the post.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 at the bottom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913d971e_0_70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sp>
        <p:nvSpPr>
          <p:cNvPr id="137" name="Google Shape;137;g10b913d971e_0_70"/>
          <p:cNvSpPr txBox="1"/>
          <p:nvPr/>
        </p:nvSpPr>
        <p:spPr>
          <a:xfrm>
            <a:off x="608599" y="1246750"/>
            <a:ext cx="764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0b913d971e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6075"/>
            <a:ext cx="8839199" cy="427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5b3da9af_0_86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sp>
        <p:nvSpPr>
          <p:cNvPr id="144" name="Google Shape;144;g10d5b3da9af_0_86"/>
          <p:cNvSpPr txBox="1"/>
          <p:nvPr/>
        </p:nvSpPr>
        <p:spPr>
          <a:xfrm>
            <a:off x="608599" y="1246750"/>
            <a:ext cx="764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0d5b3da9af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124425"/>
            <a:ext cx="7042195" cy="272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0d5b3da9af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50" y="4046018"/>
            <a:ext cx="7042199" cy="241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Background Image</a:t>
            </a:r>
            <a:endParaRPr sz="3500"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8079" l="0" r="16645" t="0"/>
          <a:stretch/>
        </p:blipFill>
        <p:spPr>
          <a:xfrm>
            <a:off x="6167275" y="2099250"/>
            <a:ext cx="2838650" cy="1709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2"/>
          <p:cNvSpPr txBox="1"/>
          <p:nvPr/>
        </p:nvSpPr>
        <p:spPr>
          <a:xfrm>
            <a:off x="509883" y="1538275"/>
            <a:ext cx="5657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set background image to the web page in various ways.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select image from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images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images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background-image: url("image name");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background-image: url("url here");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repeat-x;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repeat-y;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no-repeat;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50" y="5088575"/>
            <a:ext cx="7598900" cy="1355175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b6482d7e_0_0"/>
          <p:cNvSpPr txBox="1"/>
          <p:nvPr>
            <p:ph type="title"/>
          </p:nvPr>
        </p:nvSpPr>
        <p:spPr>
          <a:xfrm>
            <a:off x="333054" y="188715"/>
            <a:ext cx="70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Simple Animation</a:t>
            </a:r>
            <a:endParaRPr sz="3500"/>
          </a:p>
        </p:txBody>
      </p:sp>
      <p:sp>
        <p:nvSpPr>
          <p:cNvPr id="69" name="Google Shape;69;gd1b6482d7e_0_0"/>
          <p:cNvSpPr txBox="1"/>
          <p:nvPr/>
        </p:nvSpPr>
        <p:spPr>
          <a:xfrm>
            <a:off x="623949" y="1081075"/>
            <a:ext cx="7640400" cy="5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CSS we can perform animations.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 is nothing but changing one style of a html tag to another style.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@keyframe to specify the new style to which the current style has to be transformed.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bind the new style to html tags we use animation name (animation-name: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here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define the animation properties like duration, delay start, no of repetitions,..etc in the html tag styling selector.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div tag styling: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.abc{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animation-name: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colorchange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binding the keyframe with class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animation-duration: 4s;  // animation will run for 4 seconds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animation-delay: 1s;       // animation will start 1 second late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animation-iteration-count: infinite; // animation will repeat infinite times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@keyframes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colorchange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from{background-color: green;}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to{background-color: hotpink;}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1ac0ea68_0_0"/>
          <p:cNvSpPr txBox="1"/>
          <p:nvPr>
            <p:ph type="title"/>
          </p:nvPr>
        </p:nvSpPr>
        <p:spPr>
          <a:xfrm>
            <a:off x="333054" y="188715"/>
            <a:ext cx="70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Selectors and Its Types</a:t>
            </a:r>
            <a:endParaRPr sz="3500"/>
          </a:p>
        </p:txBody>
      </p:sp>
      <p:sp>
        <p:nvSpPr>
          <p:cNvPr id="75" name="Google Shape;75;g10b1ac0ea68_0_0"/>
          <p:cNvSpPr txBox="1"/>
          <p:nvPr/>
        </p:nvSpPr>
        <p:spPr>
          <a:xfrm>
            <a:off x="623949" y="1462075"/>
            <a:ext cx="76404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are used to select a particular html tag and apply CSS properties to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declare selectors in 5 various ways. They are,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selectors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Pseudo-elements selectors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1ac0ea68_0_5"/>
          <p:cNvSpPr txBox="1"/>
          <p:nvPr>
            <p:ph type="title"/>
          </p:nvPr>
        </p:nvSpPr>
        <p:spPr>
          <a:xfrm>
            <a:off x="333054" y="188715"/>
            <a:ext cx="70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Simple Selector</a:t>
            </a:r>
            <a:endParaRPr sz="3500"/>
          </a:p>
        </p:txBody>
      </p:sp>
      <p:sp>
        <p:nvSpPr>
          <p:cNvPr id="81" name="Google Shape;81;g10b1ac0ea68_0_5"/>
          <p:cNvSpPr txBox="1"/>
          <p:nvPr/>
        </p:nvSpPr>
        <p:spPr>
          <a:xfrm>
            <a:off x="577924" y="1648725"/>
            <a:ext cx="76404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style paragraph tag from the html page we use as shown below in internal or external styling.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able to set the same property to all the selectors of p tag this way.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background-color: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green;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font-color: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blue;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we can style headers, div blocks and many more..,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b6482d7e_0_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Combinator Selectors</a:t>
            </a:r>
            <a:endParaRPr sz="3500"/>
          </a:p>
        </p:txBody>
      </p:sp>
      <p:sp>
        <p:nvSpPr>
          <p:cNvPr id="87" name="Google Shape;87;gd1b6482d7e_0_5"/>
          <p:cNvSpPr txBox="1"/>
          <p:nvPr/>
        </p:nvSpPr>
        <p:spPr>
          <a:xfrm>
            <a:off x="623949" y="1309675"/>
            <a:ext cx="76404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Combinator selector has more than one simple selector with a combinator which explains the relation between the two selectors.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 combinator Selector_2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value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combinators in CSS. They are: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 Selector (space):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Styles all 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grandchildren.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Selector (&gt;):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Styles all the children only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 Sibling Selector (+):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Styles the first adjacent sibling only of selector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Sibling Selector (~):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Styles all the siblings after selector_1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b6482d7e_0_1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Pseudo Class Selector</a:t>
            </a:r>
            <a:endParaRPr sz="3500"/>
          </a:p>
        </p:txBody>
      </p:sp>
      <p:sp>
        <p:nvSpPr>
          <p:cNvPr id="93" name="Google Shape;93;gd1b6482d7e_0_10"/>
          <p:cNvSpPr txBox="1"/>
          <p:nvPr/>
        </p:nvSpPr>
        <p:spPr>
          <a:xfrm>
            <a:off x="593274" y="1415525"/>
            <a:ext cx="7640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around 31 types of pseudo class selectors.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them are,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unvisited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nth-child(even/odd/number)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first-child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last-child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b6482d7e_0_29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Pseudo Class Selector</a:t>
            </a:r>
            <a:endParaRPr sz="3500"/>
          </a:p>
        </p:txBody>
      </p:sp>
      <p:sp>
        <p:nvSpPr>
          <p:cNvPr id="99" name="Google Shape;99;gd1b6482d7e_0_29"/>
          <p:cNvSpPr txBox="1"/>
          <p:nvPr/>
        </p:nvSpPr>
        <p:spPr>
          <a:xfrm>
            <a:off x="593274" y="1415525"/>
            <a:ext cx="7640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selector joins selector_1 and selector_2 with : (colon)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selector_1:Selector_2{}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a:nth-child(even/odd/number){}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a:first-child{} //styles first a tag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p:last-child{} //styles last p tag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b6482d7e_0_1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Pseudo element Selector</a:t>
            </a:r>
            <a:endParaRPr sz="3500"/>
          </a:p>
        </p:txBody>
      </p:sp>
      <p:sp>
        <p:nvSpPr>
          <p:cNvPr id="105" name="Google Shape;105;gd1b6482d7e_0_15"/>
          <p:cNvSpPr txBox="1"/>
          <p:nvPr/>
        </p:nvSpPr>
        <p:spPr>
          <a:xfrm>
            <a:off x="623949" y="1538275"/>
            <a:ext cx="7640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selector joins selector_1 and selector_2 with double colon (::)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selector_1::selector_2{}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p::after{content: “”}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p::before{content: “”}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p::selection{}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p::first-letter{}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p::first-line{}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p::marker{}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2015-07-18T13:17:54Z</dcterms:created>
  <dc:creator>Dr. Sudip Roy</dc:creator>
</cp:coreProperties>
</file>