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hTXlAw1oj6DL0ebcxlq1E6Q3P+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Linear </a:t>
            </a:r>
            <a:r>
              <a:rPr b="1" i="1" lang="en-IN" sz="2800">
                <a:solidFill>
                  <a:srgbClr val="4472C4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594250"/>
            <a:ext cx="1003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i="0" lang="en-IN" sz="2800" u="none" cap="none" strike="noStrike">
                <a:solidFill>
                  <a:srgbClr val="000000"/>
                </a:solidFill>
              </a:rPr>
              <a:t>Basic practical demonstration of Linear </a:t>
            </a:r>
            <a:r>
              <a:rPr lang="en-IN" sz="2800"/>
              <a:t>S</a:t>
            </a:r>
            <a:r>
              <a:rPr i="0" lang="en-IN" sz="2800" u="none" cap="none" strike="noStrike">
                <a:solidFill>
                  <a:srgbClr val="000000"/>
                </a:solidFill>
              </a:rPr>
              <a:t>earch.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4663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Linear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