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0" roundtripDataSignature="AMtx7miX2o4zflQERI+J+kBQdWXttjao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3124922" y="2804869"/>
            <a:ext cx="6728957" cy="9690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Implementation of Binary Search</a:t>
            </a:r>
            <a:endParaRPr b="1" i="0" sz="28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/>
          <p:nvPr/>
        </p:nvSpPr>
        <p:spPr>
          <a:xfrm>
            <a:off x="678056" y="42091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9"/>
          <p:cNvSpPr txBox="1"/>
          <p:nvPr/>
        </p:nvSpPr>
        <p:spPr>
          <a:xfrm>
            <a:off x="678050" y="1551738"/>
            <a:ext cx="847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i="0" lang="en-IN" sz="2800" u="none" cap="none" strike="noStrike">
                <a:solidFill>
                  <a:srgbClr val="000000"/>
                </a:solidFill>
              </a:rPr>
              <a:t>Basic practical demonstration of Binary Search.</a:t>
            </a:r>
            <a:endParaRPr i="0" sz="30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/>
          <p:nvPr>
            <p:ph type="title"/>
          </p:nvPr>
        </p:nvSpPr>
        <p:spPr>
          <a:xfrm>
            <a:off x="700358" y="379144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600">
                <a:latin typeface="Arial"/>
                <a:ea typeface="Arial"/>
                <a:cs typeface="Arial"/>
                <a:sym typeface="Arial"/>
              </a:rPr>
              <a:t>Summary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2"/>
          <p:cNvSpPr txBox="1"/>
          <p:nvPr/>
        </p:nvSpPr>
        <p:spPr>
          <a:xfrm>
            <a:off x="700352" y="167892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did a basic practical implementation of Binary Search.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2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/>
          <p:nvPr/>
        </p:nvSpPr>
        <p:spPr>
          <a:xfrm>
            <a:off x="4205098" y="2967335"/>
            <a:ext cx="37818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IN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3"/>
          <p:cNvSpPr/>
          <p:nvPr/>
        </p:nvSpPr>
        <p:spPr>
          <a:xfrm>
            <a:off x="3411959" y="6543428"/>
            <a:ext cx="6096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