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hTS6hq/nVjjZfn11yXzjZGOla9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Bubble Sort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565925"/>
            <a:ext cx="104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i="0" lang="en-IN" sz="2800" u="none" cap="none" strike="noStrike">
                <a:solidFill>
                  <a:srgbClr val="000000"/>
                </a:solidFill>
              </a:rPr>
              <a:t>Basic practical demonstration of Bubble Sort.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68652" y="15513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Bubble Sort.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