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iefoVnSFWkCfWOpMZthQ/cVGhG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1f4b94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e1f4b943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14f33d6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e14f33d6f1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14f33d6f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e14f33d6f1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1f4b94398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Comparison of Functions</a:t>
            </a:r>
            <a:endParaRPr b="1" i="1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273520" y="2169933"/>
            <a:ext cx="99699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between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Θ, </a:t>
            </a:r>
            <a:r>
              <a:rPr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Ω.</a:t>
            </a:r>
            <a:endParaRPr b="1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functions.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095950" y="556725"/>
            <a:ext cx="82335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between O</a:t>
            </a: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0" lang="en-IN" sz="4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Θ, and Ω</a:t>
            </a:r>
            <a:endParaRPr b="1" i="0" sz="44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_O" id="59" name="Google Shape;59;gdfd20670fb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350" y="1380224"/>
            <a:ext cx="2387924" cy="2687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_Omega" id="60" name="Google Shape;60;gdfd20670fb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2100" y="1462599"/>
            <a:ext cx="2459000" cy="276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_thet" id="61" name="Google Shape;61;gdfd20670fb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9100" y="1462600"/>
            <a:ext cx="2330275" cy="26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dfd20670fb_0_9"/>
          <p:cNvSpPr txBox="1"/>
          <p:nvPr/>
        </p:nvSpPr>
        <p:spPr>
          <a:xfrm>
            <a:off x="1360075" y="4418325"/>
            <a:ext cx="10016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1" i="0" lang="en-IN" sz="22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Example 5n</a:t>
            </a:r>
            <a:r>
              <a:rPr b="1" baseline="30000" i="0" lang="en-IN" sz="22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IN" sz="22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+ 10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Ω(1), Ω(n), Ω(n</a:t>
            </a:r>
            <a:r>
              <a:rPr b="1" baseline="30000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🡺 lower bounds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Θ(n</a:t>
            </a:r>
            <a:r>
              <a:rPr b="1" baseline="30000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🡺 exact bound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="1" baseline="30000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O(n</a:t>
            </a:r>
            <a:r>
              <a:rPr b="1" baseline="30000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  🡺  upper bounds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14f33d6f1_0_1"/>
          <p:cNvSpPr txBox="1"/>
          <p:nvPr/>
        </p:nvSpPr>
        <p:spPr>
          <a:xfrm>
            <a:off x="2095956" y="4299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Functions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e14f33d6f1_0_1"/>
          <p:cNvSpPr txBox="1"/>
          <p:nvPr/>
        </p:nvSpPr>
        <p:spPr>
          <a:xfrm>
            <a:off x="740550" y="2039850"/>
            <a:ext cx="10710900" cy="3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↔ 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≈  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↔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≈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 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≈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 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≥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≈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  =  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≈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 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ω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≈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 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14f33d6f1_1_6"/>
          <p:cNvSpPr txBox="1"/>
          <p:nvPr/>
        </p:nvSpPr>
        <p:spPr>
          <a:xfrm>
            <a:off x="2095956" y="4299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e14f33d6f1_1_6"/>
          <p:cNvSpPr txBox="1"/>
          <p:nvPr/>
        </p:nvSpPr>
        <p:spPr>
          <a:xfrm>
            <a:off x="1045350" y="1599300"/>
            <a:ext cx="10710900" cy="4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baseline="30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/ 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 &lt; ∞ ⇒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Ο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baseline="3000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n→∞</a:t>
            </a:r>
            <a:endParaRPr b="0" baseline="3000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/ 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 = 0 ⇒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ο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baseline="3000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n→∞</a:t>
            </a:r>
            <a:endParaRPr b="0" baseline="3000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&lt; lim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/ 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 &lt; ∞ ⇒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Θ(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0" baseline="3000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n→∞</a:t>
            </a:r>
            <a:endParaRPr b="0" baseline="3000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/ 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 = ∞ ⇒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baseline="3000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n→∞</a:t>
            </a:r>
            <a:endParaRPr b="0" baseline="3000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&lt; lim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/ 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 ⇒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Ω(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0" baseline="3000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n→∞</a:t>
            </a:r>
            <a:endParaRPr b="0" baseline="30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/ 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 undefined ⇒ can’t comment/say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baseline="3000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n→∞</a:t>
            </a:r>
            <a:endParaRPr b="0" baseline="30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dfd20670fb_0_24"/>
          <p:cNvSpPr txBox="1"/>
          <p:nvPr>
            <p:ph idx="1" type="subTitle"/>
          </p:nvPr>
        </p:nvSpPr>
        <p:spPr>
          <a:xfrm>
            <a:off x="1828800" y="2416625"/>
            <a:ext cx="91395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the relationship between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Θ, and Ω </a:t>
            </a:r>
            <a:endParaRPr b="1"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We did a basic comparison of the asymptotic functions in brief and got a wide view on how to use them.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