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0liE11x/kFKvRPGgShl/nrCXV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3e7748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3e77488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What is an Algorithm?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Algorithm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good Algorithm?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Algorithm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131450" y="1858950"/>
            <a:ext cx="1013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defined as set of instructions to perform a given task and get/achieve the desired result/output.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&amp; scheduling algorithm used by ISRO to arrange solar panels in their space missions.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095956" y="841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good Algorithm?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456650" y="2156550"/>
            <a:ext cx="95529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good algorithm must have following attributes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Correctness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Efficiency (Time &amp; Space)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Unambiguous nature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Running time depends on input &amp; not on Ram, processors...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3e774883_0_1"/>
          <p:cNvSpPr txBox="1"/>
          <p:nvPr/>
        </p:nvSpPr>
        <p:spPr>
          <a:xfrm>
            <a:off x="2095956" y="5327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3e774883_0_1"/>
          <p:cNvSpPr txBox="1"/>
          <p:nvPr/>
        </p:nvSpPr>
        <p:spPr>
          <a:xfrm>
            <a:off x="1653150" y="1463300"/>
            <a:ext cx="9712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repare Tea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: Start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: Place water in pan/kettle.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 : Boil water on gas stove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4 : Add tea leaves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5 : Add some milk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6 : Add sugar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7 : Let the tea boil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8 : Stop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dfd20670fb_0_24"/>
          <p:cNvSpPr txBox="1"/>
          <p:nvPr>
            <p:ph idx="1" type="subTitle"/>
          </p:nvPr>
        </p:nvSpPr>
        <p:spPr>
          <a:xfrm>
            <a:off x="1828800" y="2416625"/>
            <a:ext cx="9289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what is an algorithm, along with basic example of Tea preparation.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discussed a good algorithm is unambiguous, efficient and correct in nature.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