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7" roundtripDataSignature="AMtx7mj55ZU4Vwnh+cbwpNfZpS4a+5Z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1f4b9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1f4b943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" name="Google Shape;98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25a47ed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25a47ed8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5a47ed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25a47ed8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688b4beb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688b4be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e688b4bebd_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88b4bebd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88b4beb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e688b4bebd_1_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5a47ed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e25a47ed82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5a47ed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25a47ed82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1f4b94398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Space Complexity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in brief about space complexity and its components.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of space complexity are: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 Instruction Space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b) Environmental Stack Space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c) Data Space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273520" y="2169933"/>
            <a:ext cx="99699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of Space Complexity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Space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Stack Space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Space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095956" y="674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1456650" y="1858950"/>
            <a:ext cx="927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defined as the amount of space a program requires to run completely in order to achieve the desired output.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25a47ed82_0_1"/>
          <p:cNvSpPr txBox="1"/>
          <p:nvPr/>
        </p:nvSpPr>
        <p:spPr>
          <a:xfrm>
            <a:off x="2095956" y="674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of Space Complexity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25a47ed82_0_1"/>
          <p:cNvSpPr txBox="1"/>
          <p:nvPr/>
        </p:nvSpPr>
        <p:spPr>
          <a:xfrm>
            <a:off x="1456650" y="1858950"/>
            <a:ext cx="9278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Space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Stack Space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Space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5a47ed82_0_6"/>
          <p:cNvSpPr txBox="1"/>
          <p:nvPr/>
        </p:nvSpPr>
        <p:spPr>
          <a:xfrm>
            <a:off x="2095956" y="674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Space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25a47ed82_0_6"/>
          <p:cNvSpPr txBox="1"/>
          <p:nvPr/>
        </p:nvSpPr>
        <p:spPr>
          <a:xfrm>
            <a:off x="1456650" y="1858950"/>
            <a:ext cx="9278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space needed by a program to store the compiled version of the instructions.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 → a program contains expression a + b + c * d ,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The compiler will compute the above expression as (c*d)+a+b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compiles the program into machine code.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688b4bebd_1_0"/>
          <p:cNvSpPr txBox="1"/>
          <p:nvPr>
            <p:ph type="ctrTitle"/>
          </p:nvPr>
        </p:nvSpPr>
        <p:spPr>
          <a:xfrm>
            <a:off x="1221750" y="3077450"/>
            <a:ext cx="10055700" cy="106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performAddition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(int n){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   int totalSum = 0;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   for (int i = 0; i &lt; n; i++){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       totalSum+ = pairSum(i, i+1);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   return totalSum;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int pairSum(int x, int y){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   return x + y;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Roughly there will be O(n) calls to pairSum method.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However, these calls doesn’t exist si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multaneously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on call stack,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Hence, we need only need </a:t>
            </a: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O(1) space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688b4bebd_1_14"/>
          <p:cNvSpPr txBox="1"/>
          <p:nvPr>
            <p:ph type="ctrTitle"/>
          </p:nvPr>
        </p:nvSpPr>
        <p:spPr>
          <a:xfrm>
            <a:off x="645450" y="1083450"/>
            <a:ext cx="10632000" cy="492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8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Consider space calculation for recursive function call : which is generally on a higher side compared to the iterative code</a:t>
            </a:r>
            <a:endParaRPr b="1"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int performAddition(int num){</a:t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    if (num &lt;= 0){</a:t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        return 0;</a:t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    return num + performAddition(n-1);</a:t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Here each call add a level to the stack :</a:t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1.  performAddition(4)</a:t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2.    -&gt; performAddition(3)</a:t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3.      -&gt; performAddition(2)</a:t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4.        -&gt; performAddition(1)</a:t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5.          -&gt; performAddition(0)</a:t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Each call is added to the call stack and occupies memory.</a:t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So that above code will take O(n) space.</a:t>
            </a:r>
            <a:endParaRPr sz="1800">
              <a:solidFill>
                <a:srgbClr val="2732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/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5a47ed82_0_11"/>
          <p:cNvSpPr txBox="1"/>
          <p:nvPr/>
        </p:nvSpPr>
        <p:spPr>
          <a:xfrm>
            <a:off x="1456656" y="6362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Stack Space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e25a47ed82_0_11"/>
          <p:cNvSpPr txBox="1"/>
          <p:nvPr/>
        </p:nvSpPr>
        <p:spPr>
          <a:xfrm>
            <a:off x="1456650" y="1858950"/>
            <a:ext cx="9278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space which is used to save information required/needed to resume execution of partially completed methods or/and functions.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data is saved , each time a function is invoked: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of all the local variables and formal parameters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5a47ed82_0_16"/>
          <p:cNvSpPr txBox="1"/>
          <p:nvPr/>
        </p:nvSpPr>
        <p:spPr>
          <a:xfrm>
            <a:off x="2095956" y="674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Space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25a47ed82_0_16"/>
          <p:cNvSpPr txBox="1"/>
          <p:nvPr/>
        </p:nvSpPr>
        <p:spPr>
          <a:xfrm>
            <a:off x="1456650" y="1858950"/>
            <a:ext cx="9278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space needed to store all the variables and constants.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Space has two component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required by dynamically allocated objects such as class instances &amp; arrays.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needed by Constants and simple variables.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