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orbel"/>
      <p:regular r:id="rId16"/>
      <p:bold r:id="rId17"/>
      <p:italic r:id="rId18"/>
      <p:boldItalic r:id="rId19"/>
    </p:embeddedFont>
    <p:embeddedFont>
      <p:font typeface="Canda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4" roundtripDataSignature="AMtx7mg6ejO/8UE7wjS7FkASj5xxUdVB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regular.fntdata"/><Relationship Id="rId11" Type="http://schemas.openxmlformats.org/officeDocument/2006/relationships/slide" Target="slides/slide6.xml"/><Relationship Id="rId22" Type="http://schemas.openxmlformats.org/officeDocument/2006/relationships/font" Target="fonts/Candara-italic.fntdata"/><Relationship Id="rId10" Type="http://schemas.openxmlformats.org/officeDocument/2006/relationships/slide" Target="slides/slide5.xml"/><Relationship Id="rId21" Type="http://schemas.openxmlformats.org/officeDocument/2006/relationships/font" Target="fonts/Candara-bold.fntdata"/><Relationship Id="rId13" Type="http://schemas.openxmlformats.org/officeDocument/2006/relationships/font" Target="fonts/Roboto-bold.fntdata"/><Relationship Id="rId24" Type="http://customschemas.google.com/relationships/presentationmetadata" Target="metadata"/><Relationship Id="rId12" Type="http://schemas.openxmlformats.org/officeDocument/2006/relationships/font" Target="fonts/Roboto-regular.fntdata"/><Relationship Id="rId23" Type="http://schemas.openxmlformats.org/officeDocument/2006/relationships/font" Target="fonts/Candar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1f4b94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e1f4b943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25688d5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25688d528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1f4b94398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Ω</a:t>
            </a:r>
            <a:r>
              <a:rPr b="1" i="0" lang="en-IN" sz="2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IN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Notation</a:t>
            </a:r>
            <a:endParaRPr b="1" i="1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273520" y="2169933"/>
            <a:ext cx="9969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095956" y="4299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40550" y="1129300"/>
            <a:ext cx="10710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a lower bound of f(n) function to a constant factor within.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functions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we say that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</a:t>
            </a:r>
            <a:r>
              <a:rPr b="1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Ω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if there exists positive constants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such that for every n &gt;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Then, we have 0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g(n)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f(n) </a:t>
            </a:r>
            <a:endParaRPr b="1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_Omega" id="60" name="Google Shape;60;gdfd20670fb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300" y="3763275"/>
            <a:ext cx="2777775" cy="29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25688d528_0_9"/>
          <p:cNvSpPr txBox="1"/>
          <p:nvPr/>
        </p:nvSpPr>
        <p:spPr>
          <a:xfrm>
            <a:off x="2095956" y="2914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25688d528_0_9"/>
          <p:cNvSpPr txBox="1"/>
          <p:nvPr/>
        </p:nvSpPr>
        <p:spPr>
          <a:xfrm>
            <a:off x="783775" y="1452275"/>
            <a:ext cx="1071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e25688d528_0_9"/>
          <p:cNvSpPr txBox="1"/>
          <p:nvPr/>
        </p:nvSpPr>
        <p:spPr>
          <a:xfrm>
            <a:off x="1299200" y="1452275"/>
            <a:ext cx="9808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f(n) = 10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- 3n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baseline="3000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dfd20670fb_0_24"/>
          <p:cNvSpPr txBox="1"/>
          <p:nvPr>
            <p:ph idx="1" type="subTitle"/>
          </p:nvPr>
        </p:nvSpPr>
        <p:spPr>
          <a:xfrm>
            <a:off x="1828800" y="2416625"/>
            <a:ext cx="91395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about Ω Notation, along with example.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 notation provides a lower bound of f(n) function to a constant factor within.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