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orbel"/>
      <p:regular r:id="rId16"/>
      <p:bold r:id="rId17"/>
      <p:italic r:id="rId18"/>
      <p:boldItalic r:id="rId19"/>
    </p:embeddedFont>
    <p:embeddedFont>
      <p:font typeface="Canda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hcfw4qjZTbZC5peI2Klobqxnag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regular.fntdata"/><Relationship Id="rId11" Type="http://schemas.openxmlformats.org/officeDocument/2006/relationships/slide" Target="slides/slide6.xml"/><Relationship Id="rId22" Type="http://schemas.openxmlformats.org/officeDocument/2006/relationships/font" Target="fonts/Candara-italic.fntdata"/><Relationship Id="rId10" Type="http://schemas.openxmlformats.org/officeDocument/2006/relationships/slide" Target="slides/slide5.xml"/><Relationship Id="rId21" Type="http://schemas.openxmlformats.org/officeDocument/2006/relationships/font" Target="fonts/Candara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Canda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f4b9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1f4b94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14f33773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e14f3377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14f337739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" name="Google Shape;69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f4b94398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Little o - </a:t>
            </a:r>
            <a:r>
              <a:rPr b="1" i="1" lang="en-IN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Notation</a:t>
            </a:r>
            <a:endParaRPr b="1" i="1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273520" y="2169933"/>
            <a:ext cx="9969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360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40550" y="1256075"/>
            <a:ext cx="10710900" cy="5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a upper bound of function that is not asymptotically tight to a constant factor within or it means </a:t>
            </a:r>
            <a:r>
              <a:rPr b="1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loose 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upper-bound of f(n).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say  </a:t>
            </a:r>
            <a:r>
              <a:rPr b="1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</a:t>
            </a:r>
            <a:r>
              <a:rPr b="0" i="0" lang="en-IN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for every c &gt; 0 there exists  </a:t>
            </a:r>
            <a:r>
              <a:rPr b="1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&gt;0  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that for every n ≥  </a:t>
            </a:r>
            <a:r>
              <a:rPr b="1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have 0 </a:t>
            </a:r>
            <a:r>
              <a:rPr b="0" i="0" lang="en-I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f(n) ≤ </a:t>
            </a:r>
            <a:r>
              <a:rPr b="1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cg(n)  </a:t>
            </a:r>
            <a:endParaRPr b="1" i="1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1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f(n) 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becomes insignificant relative to g(n) as n approaches infinity.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lim 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/ </a:t>
            </a:r>
            <a:r>
              <a:rPr b="0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 = 0 ⇒</a:t>
            </a:r>
            <a:r>
              <a:rPr b="0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b="0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ο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b="0" i="1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0" baseline="30000" i="1" lang="en-I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n→∞</a:t>
            </a:r>
            <a:endParaRPr b="0" baseline="30000" i="1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14f337739_0_0"/>
          <p:cNvSpPr txBox="1"/>
          <p:nvPr/>
        </p:nvSpPr>
        <p:spPr>
          <a:xfrm>
            <a:off x="1280675" y="443100"/>
            <a:ext cx="8667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14f337739_0_0"/>
          <p:cNvSpPr txBox="1"/>
          <p:nvPr/>
        </p:nvSpPr>
        <p:spPr>
          <a:xfrm>
            <a:off x="1611175" y="1410300"/>
            <a:ext cx="9169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3n + n is o(n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17n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n is o(n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dfd20670fb_0_24"/>
          <p:cNvSpPr txBox="1"/>
          <p:nvPr>
            <p:ph idx="1" type="subTitle"/>
          </p:nvPr>
        </p:nvSpPr>
        <p:spPr>
          <a:xfrm>
            <a:off x="1828800" y="2416625"/>
            <a:ext cx="91395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small o- Notation, along with example.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o-notation provides a upper bound of function that is not asymptotically tight to a constant factor within.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