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jzc/IeeTg7TznPvOvdcn3JgoWn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14f33773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e14f3377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14f337739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Little </a:t>
            </a:r>
            <a:r>
              <a:rPr b="1" i="1" lang="en-IN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1" i="1" lang="en-IN" sz="2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1" lang="en-IN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endParaRPr b="1" i="1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360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40550" y="1510275"/>
            <a:ext cx="107109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lower bound of function that is not asymptotically tight to a constant factor within or it means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loose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lower-bound of f(n).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say 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</a:t>
            </a:r>
            <a:r>
              <a:rPr b="0" i="0" lang="en-IN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for every c &gt; 0 there exists 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&gt;0  such that for every n ≥ 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have 0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g(n)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f(n)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f(n)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become infinite relative to g(n) as n approaches infinity.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lim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/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= ∞ ⇒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baseline="3000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n→∞</a:t>
            </a:r>
            <a:endParaRPr b="0" baseline="3000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14f337739_0_0"/>
          <p:cNvSpPr txBox="1"/>
          <p:nvPr/>
        </p:nvSpPr>
        <p:spPr>
          <a:xfrm>
            <a:off x="1204475" y="595500"/>
            <a:ext cx="866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14f337739_0_0"/>
          <p:cNvSpPr txBox="1"/>
          <p:nvPr/>
        </p:nvSpPr>
        <p:spPr>
          <a:xfrm>
            <a:off x="1128275" y="1955450"/>
            <a:ext cx="525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3n + 1 is ω(1)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ω(n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dfd20670fb_0_24"/>
          <p:cNvSpPr txBox="1"/>
          <p:nvPr>
            <p:ph idx="1" type="subTitle"/>
          </p:nvPr>
        </p:nvSpPr>
        <p:spPr>
          <a:xfrm>
            <a:off x="1828800" y="2416625"/>
            <a:ext cx="91395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small ω- Notation, along with example.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ω-notation provides a lower bound of function that is not asymptotically tight to a constant factor within.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