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2.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ink/ink3.xml" ContentType="application/inkml+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1"/>
  </p:notesMasterIdLst>
  <p:sldIdLst>
    <p:sldId id="256" r:id="rId2"/>
    <p:sldId id="417" r:id="rId3"/>
    <p:sldId id="257" r:id="rId4"/>
    <p:sldId id="258" r:id="rId5"/>
    <p:sldId id="414" r:id="rId6"/>
    <p:sldId id="424" r:id="rId7"/>
    <p:sldId id="260" r:id="rId8"/>
    <p:sldId id="261" r:id="rId9"/>
    <p:sldId id="418" r:id="rId10"/>
    <p:sldId id="262" r:id="rId11"/>
    <p:sldId id="423" r:id="rId12"/>
    <p:sldId id="264" r:id="rId13"/>
    <p:sldId id="265" r:id="rId14"/>
    <p:sldId id="266" r:id="rId15"/>
    <p:sldId id="267" r:id="rId16"/>
    <p:sldId id="268" r:id="rId17"/>
    <p:sldId id="270" r:id="rId18"/>
    <p:sldId id="269"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419" r:id="rId40"/>
    <p:sldId id="291" r:id="rId41"/>
    <p:sldId id="292" r:id="rId42"/>
    <p:sldId id="293" r:id="rId43"/>
    <p:sldId id="294" r:id="rId44"/>
    <p:sldId id="295" r:id="rId45"/>
    <p:sldId id="421" r:id="rId46"/>
    <p:sldId id="296" r:id="rId47"/>
    <p:sldId id="297" r:id="rId48"/>
    <p:sldId id="420" r:id="rId49"/>
    <p:sldId id="298" r:id="rId50"/>
    <p:sldId id="299" r:id="rId51"/>
    <p:sldId id="425" r:id="rId52"/>
    <p:sldId id="426" r:id="rId53"/>
    <p:sldId id="300" r:id="rId54"/>
    <p:sldId id="301" r:id="rId55"/>
    <p:sldId id="303" r:id="rId56"/>
    <p:sldId id="302" r:id="rId57"/>
    <p:sldId id="304" r:id="rId58"/>
    <p:sldId id="427" r:id="rId59"/>
    <p:sldId id="428" r:id="rId60"/>
    <p:sldId id="309" r:id="rId61"/>
    <p:sldId id="310" r:id="rId62"/>
    <p:sldId id="311" r:id="rId63"/>
    <p:sldId id="312" r:id="rId64"/>
    <p:sldId id="313" r:id="rId65"/>
    <p:sldId id="314" r:id="rId66"/>
    <p:sldId id="315" r:id="rId67"/>
    <p:sldId id="316" r:id="rId68"/>
    <p:sldId id="317" r:id="rId69"/>
    <p:sldId id="429" r:id="rId70"/>
    <p:sldId id="318" r:id="rId71"/>
    <p:sldId id="319" r:id="rId72"/>
    <p:sldId id="320" r:id="rId73"/>
    <p:sldId id="323" r:id="rId74"/>
    <p:sldId id="324" r:id="rId75"/>
    <p:sldId id="430" r:id="rId76"/>
    <p:sldId id="325" r:id="rId77"/>
    <p:sldId id="326" r:id="rId78"/>
    <p:sldId id="327" r:id="rId79"/>
    <p:sldId id="431" r:id="rId80"/>
    <p:sldId id="328" r:id="rId81"/>
    <p:sldId id="329" r:id="rId82"/>
    <p:sldId id="330" r:id="rId83"/>
    <p:sldId id="331" r:id="rId84"/>
    <p:sldId id="432" r:id="rId85"/>
    <p:sldId id="433" r:id="rId86"/>
    <p:sldId id="333" r:id="rId87"/>
    <p:sldId id="334" r:id="rId88"/>
    <p:sldId id="335" r:id="rId89"/>
    <p:sldId id="434" r:id="rId90"/>
    <p:sldId id="336" r:id="rId91"/>
    <p:sldId id="337" r:id="rId92"/>
    <p:sldId id="338" r:id="rId93"/>
    <p:sldId id="339" r:id="rId94"/>
    <p:sldId id="340" r:id="rId95"/>
    <p:sldId id="341" r:id="rId96"/>
    <p:sldId id="342" r:id="rId97"/>
    <p:sldId id="343" r:id="rId98"/>
    <p:sldId id="344" r:id="rId99"/>
    <p:sldId id="345" r:id="rId100"/>
    <p:sldId id="346" r:id="rId101"/>
    <p:sldId id="347" r:id="rId102"/>
    <p:sldId id="348" r:id="rId103"/>
    <p:sldId id="349" r:id="rId104"/>
    <p:sldId id="350" r:id="rId105"/>
    <p:sldId id="351" r:id="rId106"/>
    <p:sldId id="352" r:id="rId107"/>
    <p:sldId id="353" r:id="rId108"/>
    <p:sldId id="356" r:id="rId109"/>
    <p:sldId id="357" r:id="rId110"/>
    <p:sldId id="354" r:id="rId111"/>
    <p:sldId id="355" r:id="rId112"/>
    <p:sldId id="360" r:id="rId113"/>
    <p:sldId id="361" r:id="rId114"/>
    <p:sldId id="362" r:id="rId115"/>
    <p:sldId id="363" r:id="rId116"/>
    <p:sldId id="364" r:id="rId117"/>
    <p:sldId id="365" r:id="rId118"/>
    <p:sldId id="435" r:id="rId119"/>
    <p:sldId id="436"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86" r:id="rId139"/>
    <p:sldId id="387" r:id="rId140"/>
    <p:sldId id="388" r:id="rId141"/>
    <p:sldId id="389" r:id="rId142"/>
    <p:sldId id="390" r:id="rId143"/>
    <p:sldId id="391" r:id="rId144"/>
    <p:sldId id="392" r:id="rId145"/>
    <p:sldId id="393" r:id="rId146"/>
    <p:sldId id="394" r:id="rId147"/>
    <p:sldId id="395" r:id="rId148"/>
    <p:sldId id="396" r:id="rId149"/>
    <p:sldId id="397" r:id="rId150"/>
    <p:sldId id="437" r:id="rId151"/>
    <p:sldId id="438" r:id="rId152"/>
    <p:sldId id="398" r:id="rId153"/>
    <p:sldId id="441" r:id="rId154"/>
    <p:sldId id="439" r:id="rId155"/>
    <p:sldId id="442" r:id="rId156"/>
    <p:sldId id="443" r:id="rId157"/>
    <p:sldId id="444" r:id="rId158"/>
    <p:sldId id="400" r:id="rId159"/>
    <p:sldId id="447" r:id="rId160"/>
    <p:sldId id="445" r:id="rId161"/>
    <p:sldId id="448" r:id="rId162"/>
    <p:sldId id="446" r:id="rId163"/>
    <p:sldId id="449" r:id="rId164"/>
    <p:sldId id="450" r:id="rId165"/>
    <p:sldId id="451" r:id="rId166"/>
    <p:sldId id="452" r:id="rId167"/>
    <p:sldId id="453" r:id="rId168"/>
    <p:sldId id="454" r:id="rId169"/>
    <p:sldId id="455" r:id="rId170"/>
    <p:sldId id="404" r:id="rId171"/>
    <p:sldId id="405" r:id="rId172"/>
    <p:sldId id="456" r:id="rId173"/>
    <p:sldId id="457" r:id="rId174"/>
    <p:sldId id="406" r:id="rId175"/>
    <p:sldId id="460" r:id="rId176"/>
    <p:sldId id="458" r:id="rId177"/>
    <p:sldId id="461" r:id="rId178"/>
    <p:sldId id="459" r:id="rId179"/>
    <p:sldId id="462" r:id="rId180"/>
    <p:sldId id="463" r:id="rId181"/>
    <p:sldId id="464" r:id="rId182"/>
    <p:sldId id="465" r:id="rId183"/>
    <p:sldId id="466" r:id="rId184"/>
    <p:sldId id="467" r:id="rId185"/>
    <p:sldId id="468" r:id="rId186"/>
    <p:sldId id="469" r:id="rId187"/>
    <p:sldId id="470" r:id="rId188"/>
    <p:sldId id="471" r:id="rId189"/>
    <p:sldId id="472" r:id="rId190"/>
    <p:sldId id="473" r:id="rId191"/>
    <p:sldId id="474" r:id="rId192"/>
    <p:sldId id="475" r:id="rId193"/>
    <p:sldId id="476" r:id="rId194"/>
    <p:sldId id="477" r:id="rId195"/>
    <p:sldId id="478" r:id="rId196"/>
    <p:sldId id="479" r:id="rId197"/>
    <p:sldId id="480" r:id="rId198"/>
    <p:sldId id="481" r:id="rId199"/>
    <p:sldId id="482" r:id="rId200"/>
    <p:sldId id="483" r:id="rId201"/>
    <p:sldId id="484" r:id="rId202"/>
    <p:sldId id="485" r:id="rId203"/>
    <p:sldId id="486" r:id="rId204"/>
    <p:sldId id="487" r:id="rId205"/>
    <p:sldId id="488" r:id="rId206"/>
    <p:sldId id="489" r:id="rId207"/>
    <p:sldId id="490" r:id="rId208"/>
    <p:sldId id="491" r:id="rId209"/>
    <p:sldId id="492" r:id="rId210"/>
    <p:sldId id="493" r:id="rId211"/>
    <p:sldId id="494" r:id="rId212"/>
    <p:sldId id="495" r:id="rId213"/>
    <p:sldId id="496" r:id="rId214"/>
    <p:sldId id="497" r:id="rId215"/>
    <p:sldId id="498" r:id="rId216"/>
    <p:sldId id="499" r:id="rId217"/>
    <p:sldId id="500" r:id="rId218"/>
    <p:sldId id="501" r:id="rId219"/>
    <p:sldId id="502" r:id="rId220"/>
    <p:sldId id="503" r:id="rId221"/>
    <p:sldId id="504" r:id="rId222"/>
    <p:sldId id="505" r:id="rId223"/>
    <p:sldId id="506" r:id="rId224"/>
    <p:sldId id="507" r:id="rId225"/>
    <p:sldId id="508" r:id="rId226"/>
    <p:sldId id="509" r:id="rId227"/>
    <p:sldId id="510" r:id="rId228"/>
    <p:sldId id="511" r:id="rId229"/>
    <p:sldId id="512" r:id="rId230"/>
    <p:sldId id="513" r:id="rId231"/>
    <p:sldId id="514" r:id="rId232"/>
    <p:sldId id="515" r:id="rId233"/>
    <p:sldId id="516" r:id="rId234"/>
    <p:sldId id="517" r:id="rId235"/>
    <p:sldId id="518" r:id="rId236"/>
    <p:sldId id="519" r:id="rId237"/>
    <p:sldId id="520" r:id="rId238"/>
    <p:sldId id="521" r:id="rId239"/>
    <p:sldId id="522" r:id="rId240"/>
    <p:sldId id="523" r:id="rId241"/>
    <p:sldId id="524" r:id="rId242"/>
    <p:sldId id="525" r:id="rId243"/>
    <p:sldId id="526" r:id="rId244"/>
    <p:sldId id="527" r:id="rId245"/>
    <p:sldId id="528" r:id="rId246"/>
    <p:sldId id="529" r:id="rId247"/>
    <p:sldId id="530" r:id="rId248"/>
    <p:sldId id="533" r:id="rId249"/>
    <p:sldId id="534" r:id="rId250"/>
    <p:sldId id="535" r:id="rId251"/>
    <p:sldId id="536" r:id="rId252"/>
    <p:sldId id="537" r:id="rId253"/>
    <p:sldId id="538" r:id="rId254"/>
    <p:sldId id="539" r:id="rId255"/>
    <p:sldId id="540" r:id="rId256"/>
    <p:sldId id="541" r:id="rId257"/>
    <p:sldId id="542" r:id="rId258"/>
    <p:sldId id="543" r:id="rId259"/>
    <p:sldId id="544" r:id="rId260"/>
    <p:sldId id="545" r:id="rId261"/>
    <p:sldId id="546" r:id="rId262"/>
    <p:sldId id="547" r:id="rId263"/>
    <p:sldId id="548" r:id="rId264"/>
    <p:sldId id="549" r:id="rId265"/>
    <p:sldId id="550" r:id="rId266"/>
    <p:sldId id="551" r:id="rId267"/>
    <p:sldId id="552" r:id="rId268"/>
    <p:sldId id="553" r:id="rId269"/>
    <p:sldId id="554" r:id="rId270"/>
  </p:sldIdLst>
  <p:sldSz cx="9144000" cy="5143500" type="screen16x9"/>
  <p:notesSz cx="6858000" cy="9144000"/>
  <p:embeddedFontLst>
    <p:embeddedFont>
      <p:font typeface="Proxima Nova" panose="020B0604020202020204" charset="0"/>
      <p:regular r:id="rId272"/>
      <p:bold r:id="rId273"/>
      <p:italic r:id="rId274"/>
      <p:boldItalic r:id="rId275"/>
    </p:embeddedFont>
    <p:embeddedFont>
      <p:font typeface="Alfa Slab One" panose="020B0604020202020204" charset="0"/>
      <p:regular r:id="rId2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5AE1E5-3498-4A9F-9195-144A9B3D7E83}">
  <a:tblStyle styleId="{095AE1E5-3498-4A9F-9195-144A9B3D7E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7" d="100"/>
          <a:sy n="97" d="100"/>
        </p:scale>
        <p:origin x="630"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tableStyles" Target="tableStyles.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font" Target="fonts/font1.fntdata"/><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font" Target="fonts/font2.fntdata"/><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font" Target="fonts/font3.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font" Target="fonts/font4.fntdata"/><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font" Target="fonts/font5.fntdata"/><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viewProps" Target="view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20T15:38:23.632"/>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856B1A4-FF1A-42C2-8CDC-F8B28BF2B64D}" emma:medium="tactile" emma:mode="ink">
          <msink:context xmlns:msink="http://schemas.microsoft.com/ink/2010/main" type="writingRegion" rotatedBoundingBox="2014,4084 2029,4084 2029,4099 2014,4099"/>
        </emma:interpretation>
      </emma:emma>
    </inkml:annotationXML>
    <inkml:traceGroup>
      <inkml:annotationXML>
        <emma:emma xmlns:emma="http://www.w3.org/2003/04/emma" version="1.0">
          <emma:interpretation id="{E93CF8A1-EE71-48CA-912B-926689A697F8}" emma:medium="tactile" emma:mode="ink">
            <msink:context xmlns:msink="http://schemas.microsoft.com/ink/2010/main" type="paragraph" rotatedBoundingBox="2014,4084 2029,4084 2029,4099 2014,4099" alignmentLevel="1"/>
          </emma:interpretation>
        </emma:emma>
      </inkml:annotationXML>
      <inkml:traceGroup>
        <inkml:annotationXML>
          <emma:emma xmlns:emma="http://www.w3.org/2003/04/emma" version="1.0">
            <emma:interpretation id="{F67281B6-58F0-4B04-882A-CDE822DD8E0B}" emma:medium="tactile" emma:mode="ink">
              <msink:context xmlns:msink="http://schemas.microsoft.com/ink/2010/main" type="line" rotatedBoundingBox="2014,4084 2029,4084 2029,4099 2014,4099"/>
            </emma:interpretation>
          </emma:emma>
        </inkml:annotationXML>
        <inkml:traceGroup>
          <inkml:annotationXML>
            <emma:emma xmlns:emma="http://www.w3.org/2003/04/emma" version="1.0">
              <emma:interpretation id="{F8298DC1-09BE-4DCC-BA31-CA2E47FEF804}" emma:medium="tactile" emma:mode="ink">
                <msink:context xmlns:msink="http://schemas.microsoft.com/ink/2010/main" type="inkWord" rotatedBoundingBox="2014,4084 2029,4084 2029,4099 2014,4099"/>
              </emma:interpretation>
              <emma:one-of disjunction-type="recognition" id="oneOf0">
                <emma:interpretation id="interp0" emma:lang="" emma:confidence="1">
                  <emma:literal/>
                </emma:interpretation>
              </emma:one-of>
            </emma:emma>
          </inkml:annotationXML>
          <inkml:trace contextRef="#ctx0" brushRef="#br0">0 0 6 0,'0'0'16'0,"0"0"-10"15,0 0-5-15,0 0-1 16,0 0-6-16</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23T08:22:36.903"/>
    </inkml:context>
    <inkml:brush xml:id="br0">
      <inkml:brushProperty name="width" value="0.05292" units="cm"/>
      <inkml:brushProperty name="height" value="0.05292" units="cm"/>
      <inkml:brushProperty name="color" value="#FF0000"/>
    </inkml:brush>
  </inkml:definitions>
  <inkml:trace contextRef="#ctx0" brushRef="#br0">13502 8261 54 0,'0'0'34'16,"0"0"-2"-16,0 0 34 0,0 0-51 15,0 0-4-15,0 0-11 16,0 0 4-16,-22 0 2 16,16 0-6-16,0 0 0 15,2 0 10-15,1 0 37 16,2 0 29-16,0 0-17 15,1 0-49-15,0 0 9 16,0 0-19-16,0 0 0 16,0 0 9-16,0 0-6 15,0 0-3-15,0 0 12 16,0 0-7-16,0 0 44 0,0 0-46 16,0 0 2-16,0 0 61 15,0 0-51-15,0 0 21 16,0 0 8-16,0 0-32 15,0 0 39-15,0 0-51 16,0 0 0-16,0 0-5 16,0 0 10-16,0 0-5 15,0 0 0-15,0 0 3 16,0 0-2-16,0 0-1 16,0 0 0-16,0 0-3 15,0 0 6-15,0 0-3 16,0 0 0-16,0 0 0 15,0 0-18-15,0 0 18 0,0 3-2 16,0 5-20-16,0 3 28 16,0 1-6-16,0 0 0 15,0 1 8-15,0-3-10 16,0 3 2-16,0-2 0 16,0 2 0-16,0 0 3 15,0 1-3-15,0 4 0 16,0 2 7-16,0 4 12 15,0 3-19-15,0 2 0 16,0 2 20-16,-2-1-12 16,2 2-8-16,-2-2 0 15,2-2 5-15,0-1-7 16,0 0 2-16,0 0 0 16,-1 1-2-16,-5 2 9 15,-1 1-7-15,2 0 0 16,-1 0 8-16,4-3 0 15,2-1-8-15,0 0 0 0,0 0 0 16,0 1 8 0,-2-1-8-16,1 0 0 0,-2 1 4 15,0 0 2-15,2-1-6 16,-2 2 0-16,2 0 1 16,-2 4 5-16,-4 1-5 15,-2 3 0-15,0-1 16 0,-3 2 6 16,1 0-23-1,1-1 0-15,3-3 0 16,1-1 0-16,2-6 0 16,1 1 0-16,2-1 0 15,0 0 0-15,-2 0 0 16,0 1 0-16,-1 1 0 0,-2-1 0 16,0-1 0-1,1-3 0-15,-2-4 0 0,1-2 0 16,3-5 0-16,1-1 0 15,0-4 0-15,2-1 0 16,-2 1 0-16,2-8 16 16,-1 13-16-16,0-6-31 15,1-1 31-15,-1 1 0 16,1 0-7-16,0 1 7 16,0-1 0-16,0 3 0 15,0 3 4-15,0 3-10 16,0 1 6-16,0 2 0 15,0 0-3-15,0-2 6 0,0 1-3 16,0 0 0-16,0 1 2 16,0 3-8-16,-2 1 6 15,2 4 0-15,-3 1-2 16,1 4 7-16,0 3-5 16,2 2 0-16,0-1 1 15,0-1-1-15,0-3 0 16,0-2 0-16,0-1-3 15,0 1 8-15,0 1-5 16,0 0 0-16,0 0 0 16,0 0-5-16,0-3 5 15,0 1 0-15,0-2 0 0,0 1 6 16,0-2-6-16,2 3 0 16,0 0 1-16,-1 4-1 15,1-2 0-15,-2 0 0 16,0 1-7-16,0-4 14 15,0-1-7-15,0 2 0 16,0-2 0 0,0 1 0-16,-2-1 0 0,0 2 0 0,-1-1 0 15,-1-5 0 1,4-23 4-16,-1 35-4 16,-1-27 0-16,2-1-21 15,0-4 3-15,0-3-62 0,0 0 39 16,-4 0-36-16,-9-20-29 15,-4-13-380 1</inkml:trace>
  <inkml:trace contextRef="#ctx0" brushRef="#br0" timeOffset="2672.8516">13360 8207 10 0,'0'0'28'15,"0"0"-28"-15,0 0 0 16,0 0 48-16,0 0-45 15,0 0-3-15,0 7 6 16,0-5-2-16,0-2 27 16,0 0-18-16,0 0 14 15,0 0 26-15,0 0-53 16,0 0 0-16,0 1-1 16,1 1 1-16,3 1 30 15,1 0 26-15,0-1-55 16,2 0 69-16,5-2-46 15,1 0-24-15,2 0 0 0,4 0 0 16,0 0 0 0,3 0 0-16,5 2 0 0,4 1 0 15,6 1 0-15,4-1 0 16,3-3 0-16,8 0 0 16,5 0 0-1,2-3 0-15,2-1 0 0,-3-1 0 16,-1 2 0-16,-2 2 0 15,-4-1 0-15,-5 0 0 16,-1 0 0-16,0-3 0 16,2 0 0-16,6-2 0 15,7 1 0-15,10-1 0 16,4 4 0-16,0 3 0 16,1 0 0-16,-4 0 0 0,-5 0 0 15,-5 4 0 1,-8 0 0-16,-53-4 264 0,93 2-264 15,-44-2 2 1,4-2-2-16,2-5 0 16,2 1 0-16,-4 2 2 0,-4 3 4 15,4 1-6-15,2 0 0 16,1 0 3-16,3 0-8 16,-3 0 5-16,4 0 0 15,4 0-5-15,6 0 9 16,6-6-4-16,-1 2 0 15,-1 2 3-15,-9 2-6 16,-8 0 3-16,-9 0 0 0,-4 3-2 16,-3-1 5-16,4-2-3 15,2 0 0-15,5 0 3 16,1-3-4-16,-1-5 1 16,1 0 0-16,1 0-7 15,-2 1 14-15,1 1-13 16,-5 4 6-16,-5 2 0 15,-7 0 1-15,-6-2-1 16,-3 1 0-16,-1-3 2 16,0 0 3-16,-1 0-5 15,-1 1 0-15,-3 1 6 16,-6 0-10-16,-2 2 4 16,-6 0 0-16,0 0-8 15,2 0 8-15,-1 0 0 0,-2 0 0 16,-4 0 0-16,0 0 0 15,-2 0 0-15,0 0 0 16,0 0 0-16,2 0 0 16,3 6 0-16,0 5 0 15,1 4 0-15,-1 2 0 16,-3 3 0-16,-2 2 0 16,2 3 0-16,-2 2 0 15,0 1 0-15,0 3 0 16,-6 2 0-16,-3 1 0 15,0 0 0-15,1 1 0 16,0 0 0-16,1 3 0 0,2 4 0 16,-2 0 0-16,-2 0 0 15,0-2 0-15,-2-5 0 16,3-3 0-16,1-2 0 16,3 1 0-16,0 0 0 15,0 1 0 1,2 2 0-16,-1-1 0 0,0-3 0 15,-1-2 0-15,1-4 0 16,-1 0 0-16,1-4 0 16,-1 0 0-16,0 1 0 15,0 0 0-15,1 2 0 16,-1 1 0-16,-1 1 0 16,1 2 0-16,-3 0 0 15,0-1 0-15,2 0 0 0,0-3 0 16,4-1 0-1,0-2 0-15,1-2 0 0,0 2 0 16,0-2 0-16,0 3 0 16,0 1 0-16,0-1 0 15,0-2 0-15,0-1 0 16,-2-1 0-16,2-1 0 16,0 0 0-16,0-2 0 15,0 0 0-15,0 2 0 16,0 0 0-16,0 1 0 15,0 2 0-15,0 0 0 16,0 2 0-16,0 1 0 0,0 0 0 16,0-1 0-1,-2 1 0-15,-1-1 0 0,-1 2 0 16,1-1 0-16,1 0 0 16,-2-1 0-16,0-1 0 15,2 2 0-15,-1 0 0 16,3 1 0-16,-4 1 0 15,1 0 0 1,-2 1 0-16,-1-3 0 0,1 0 0 16,0-2 0-16,2 1 0 0,-1-1 0 15,2-3 0 1,1 3 0-16,0-1 0 16,-1 2 0-16,2 2 0 0,-1 0 0 15,0 2 0 1,0-2 0-16,-1 0 0 0,-2 1 0 15,2 1 0-15,-1-2 0 16,0-4 0-16,2-2 0 16,1 1 0-1,0-1 0-15,0 1 0 0,0 3 0 16,0-2 0-16,0 2 0 16,-1-1 0-16,-3 0 0 15,0-3 0-15,3-2 0 16,1-1 0-16,0-2 0 15,0-1 0-15,0-2 0 16,0 1 0-16,0 0 0 16,0 3 0-16,0 2 0 15,0 2 0-15,0 1 0 0,-4 2 0 16,0 0 0-16,1-2 0 16,-1 1 0-1,1-1 0-15,-1 1 0 0,2-2 0 16,-1 2 0-16,-1-3 0 15,4 0 0-15,-2 2 0 16,0 3 0-16,1 5 0 16,-3 1 0-16,1-1 0 15,-1-4 0-15,1-4 0 16,1-6 0-16,0-5 0 16,1-3 0-16,0-4 0 0,1 0 0 15,0 0 0 1,0 0 0-16,0 0 0 0,-1 0 0 15,-4 5 0-15,-2 5 0 16,-3 1 0-16,2 0 0 16,0-2 0-1,-1-3 0-15,-2-3 0 0</inkml:trace>
  <inkml:trace contextRef="#ctx0" brushRef="#br0" timeOffset="4777.2215">13333 11271 673 0,'0'0'0'0,"0"0"0"16,0 0 0-16,-65-15 0 16,52 11 0-16,1 2 0 15,3-1 0-15,2 0 0 16,2 3 0-16,4 0 0 0,0 0 0 16,1 0 0-16,0 0 0 15,0 0 0 1,0 0 0-16,0 0 0 15,0 0 0-15,0 0 0 0,0 0 0 16,0 0 0 0,0 0 0-16,0 0 0 0,-2 0 0 15,2 0 0-15,0 0 0 16,0 0 0-16,0 0 0 16,0 0 0-16,0 0 0 15,0 0 0-15,0 0 0 16,0 0 0-16,0 0 0 15,0 0 0-15,11 0 0 16,9 0 0-16,12 0 0 0,7 0 0 16,8 0 0-16,6 0 0 15,6-2 0 1,7 0 0-16,-2 2 0 0,0 0 0 16,-7 0 0-1,-3 0 0-15,2 0 0 0,2 0 0 16,2 0 0-16,-4 0 0 15,-5 0 0-15,-3 0 0 16,-6 0 0-16,2 1 0 16,-1 4 0-16,1-2 0 15,3-1 0-15,3-1 0 16,6 0 0-16,4 2 0 16,0 0 0-16,0-1 0 0,-5 0 0 15,-2-2 0 1,-1 0 0-16,1 0 0 0,2-7 0 15,5-3 0-15,0 0 0 16,-2 4 0-16,-5 3 0 16,-7 1 0-16,-5 2 0 15,-5-2 0-15,-2 0 0 16,0-1 0-16,-4 0 0 16,2 0 0-16,2-3 0 15,4 2 0-15,3-4 0 16,0 3 0-16,-2 0 0 0,-3 2 0 15,-3 1 0 1,1-3 0-16,2 0 0 16,3-4 0-16,2 1 0 15,3 1 0-15,-3 1 0 0,-1 2 0 16,-2 0 0-16,-1 1 0 16,-6 2 0-16,-5 1 0 15,-4 0 0-15,-5 0 0 16,-1 0 0-16,-1 0 0 15,4 0 0-15,3 0 0 16,1 1 0-16,2 2 0 16,0-1 0-16,-2 0 0 15,0 0 0-15,2 0 0 0,-1-1 0 16,-1 2 0-16,-2-2 0 16,1-1 0-16,0 0 0 15,5 0 0-15,4-1 0 16,-2-3 0-1,-1 3 0-15,-5 1 0 0,-5 0 0 16,-1 0 0-16,0 0 0 16,-1 0 0-16,0 0 0 15,-3 0 0-15,1 0 0 16,2 0 0-16,2 0 0 16,1 0 0-16,5-1 0 15,1-3 0-15,-2 4 0 16,-3 0 0-16,-5 0 0 15,-4 0 0-15,-4-1 0 0,-3 0 0 16,-2-1 0 0,1-2 0-16,0 3 0 0,1-1 0 15,0-2 0-15,1 2 0 16,0 0 0-16,-1 0 0 16,-1 1 0-16,-3 1 0 15,0-1 0-15,0 0 0 16,1 1 0-16,0-1 0 15,1 0 0-15,0 0 0 16,-2 1 0-16,0 0 0 16,-9 0 0-16</inkml:trace>
  <inkml:trace contextRef="#ctx0" brushRef="#br0" timeOffset="6095.6961">14140 11521 6 0,'0'0'0'15,"0"0"0"-15,0 0 0 16,0 0 0-16,0 0 0 15,0 0 0-15,13-25 0 16,-13 21 0-16,0 3 0 16,0 0 0-16,0-1 0 15,0 0 0-15,0-3 0 0,-2 1 0 16,-2 1 0-16,-1-1 0 16,-4 0 0-16,-4 0 0 15,-8 1 0-15,-6 0 0 16,-5 3 0-16,-3 0 0 15,-1 0 0 1,1 8 0-16,0 2 0 0,3 0 0 16,2 2 0-16,5 2 0 15,1 3 0-15,3 2 0 16,0 3 0-16,2-5 0 16,3 0 0-16,4-2 0 15,5-1 0-15,2-2 0 16,2 1 0-16,1 0 0 0,2 0 0 15,0-1 0-15,2-1 0 16,6 1 0-16,2-1 0 16,4-2 0-1,0 0 0-15,3-2 0 0,3-1 0 16,8-3 0-16,7-2 0 16,4 1 0-16,0-1 0 15,-1 2 0-15,-4 3 0 16,-2-1 0-16,-2 1 0 15,-4 1 0-15,-5-1 0 16,-3 1 0-16,-4 1 0 16,-3 0 0-16,-4 1 0 15,-2 0 0-15,-5 2 0 16,0 3 0-16,0 4 0 16,-11 5 0-16,-12 4 0 0,-7 0 0 15,-6 0 0-15,2-5 0 16,-4-4 0-16,0-5 0 15,-3-6 0-15,-2-6 0 16,-2-1 0-16,4-3 0 16,7-7 0-16,9 2 0 15,7 2 0-15,8 3 0 16,2 1 0-16,3 1 0 16,3-1 0-16,2-2 0 15,0 2 0-15,0-3 0 16</inkml:trace>
  <inkml:trace contextRef="#ctx0" brushRef="#br0" timeOffset="7009.2545">14580 11510 144 0,'0'0'0'16,"0"0"0"-16,0 0 0 15,0 0 0-15,0 0 0 16,0 0 0-1,0 0 0-15,-4-33 0 0,3 28 0 16,0 1 0-16,1 1 0 16,-1 2 0-16,1 1 0 15,-1 0 0-15,1 0 0 16,0 1 0-16,0 11 0 16,0 10 0-16,4 4 0 15,1 6 0-15,-3 1 0 16,0 4 0-16,1 1 0 15,1 2 0-15,-3 1 0 16,0 0 0-16,-1-1 0 0,0-5 0 16,0-4 0-16,0-5 0 15,0-5 0 1,0-5 0-16,0-3 0 0,0-5 0 16,0-6 0-16,0-1 0 15,0-1 0-15,0 0 0 16,0 0 0-16,1 0 0 15,1 0 0-15,3 0 0 16,1 0 0-16</inkml:trace>
  <inkml:trace contextRef="#ctx0" brushRef="#br0" timeOffset="7480.9869">14519 11517 144 0,'0'0'0'16,"0"0"0"-16,0 0 0 15,0 0 0-15,0 0 0 16,0 0 0-16,34-3 0 15,5-7 0-15,7-3 0 16,9 1 0-16,1-1 0 16,1 3 0-16,-5 3 0 15,-9 3 0-15,-5 0 0 16,-10 4 0-16,-9 0 0 16,-7 0 0-16,-8 0 0 15,-4 2 0-15,0 7 0 0,-7 3 0 16,-11 1 0-16</inkml:trace>
  <inkml:trace contextRef="#ctx0" brushRef="#br0" timeOffset="7843.023">14504 11824 144 0,'0'0'0'0,"0"0"0"16,0 0 0-16,0 0 0 16,0 0 0-16,0 0 0 15,-2 0 0-15,2 0 0 16,6 0 0-16,17-4 0 15,13-5 0-15,11-2 0 16,7-2 0-16,5 2 0 16,1 1 0-16,-1 3 0 15,-6 1 0-15,-7-1 0 16,-11 3 0-16,-7-1 0 16,-10 0 0-16,-6 4 0 0,-9 1 0 15,-3 0 0 1</inkml:trace>
  <inkml:trace contextRef="#ctx0" brushRef="#br0" timeOffset="8182.1181">14586 12019 144 0,'0'0'0'0,"0"0"0"0,0 0 0 15,0 0 0-15,0 0 0 16,0 0 0-16,-21 11 0 16,23-6 0-16,12 2 0 15,6 0 0-15,10 1 0 16,2-1 0-16,5-2 0 15,-1-3 0-15,2-2 0 16,-1 0 0-16,0-2 0 16,-5-5 0-16,-6 1 0 15,-7 1 0-15,-4 0 0 16</inkml:trace>
  <inkml:trace contextRef="#ctx0" brushRef="#br0" timeOffset="9385.9117">15181 11497 144 0,'0'0'0'16,"0"0"0"-16,0 0 0 0,0 0 0 15,21 58 0-15,-14-40 0 16,-2 2 0-16,1 0 0 15,-1 2 0-15,-1 2 0 16,0-1 0-16,-1 3 0 16,-3 5 0-16,0 1 0 15,0 1 0-15,0 0 0 16,0-2 0-16,-2-6 0 16,-2-3 0-16,1-4 0 15,1-4 0-15,0-1 0 16,1-4 0-16,1-4 0 0,-1-4 0 15,1 1 0-15,0-1 0 16,0 1 0-16,0 2 0 16,-1-2 0-16,1-1 0 15,0-1 0-15,0 0 0 16,0 0 0-16,0-9 0 16,0-10 0-16,0-9 0 15,0-7 0-15,2-6 0 16,9-5 0-16,2-6 0 15,2-2 0-15,-1 2 0 16,-2 4 0-16,-3 6 0 16,0 8 0-16,-2 6 0 15,1 6 0-15,1 7 0 0,5 2 0 16,4-1 0-16,7-1 0 16,8-2 0-16,0 1 0 15,0 3 0-15,-4 6 0 16,-4 7 0-16,-2 0 0 15,0 11 0-15,-2 4 0 16,-2 2 0 0,-7 3 0-16,-3 2 0 0,-5 3 0 15,-4 3 0-15,0 1 0 16,-10-1 0-16,-11 2 0 16,-6 0 0-16,-10 2 0 15,0-2 0-15,-2-5 0 16,5-6 0-16,2-7 0 15,0-4 0-15,3-3 0 0,3-3 0 16,7-2 0-16,6 0 0 16,5 0 0-16,1 0 0 15,2 0 0 1,1 0 0-16,1 0 0 0,0 0 0 16,3 0 0-16,0 0 0 15,0 0 0-15,0 0 0 16,0 13 0-16,13 3 0 15,6 8 0-15,6 1 0 16,4 2 0-16,2-2 0 16,1-1 0-16,0-2 0 15,-3 2 0-15,-2-2 0 16,-5-5 0-16,-4 1 0 16,-5-5 0-16,-3-3 0 15,-5-3 0-15,0-3 0 0,-4-3 0 16,-1 0 0-16,0 0 0 15,-7-1 0-15,-11 0 0 16</inkml:trace>
  <inkml:trace contextRef="#ctx0" brushRef="#br0" timeOffset="10618.5975">15927 11452 112 0,'0'0'60'15,"0"0"28"-15,0 0 27 16,0 0-36-16,0 0 18 16,0 0-66-16,0-42 11 15,0 37 11-15,0 5-4 0,0 0 11 16,0 0-60-16,0 0 0 15,0 0-22-15,0 0 19 16,0 0-10-16,0 5 9 16,0 6 4-16,3 3 3 15,2 2-3-15,2 3 0 16,-1 2 47-16,0 4-45 16,0 1 7-16,0 3 8 15,0-1-6-15,0 3 20 16,1 0-31-16,-2-2 0 15,1 1 26-15,1-1-26 16,-2-1 0-16,0 1 1 0,-1-4 6 16,1 0 0-16,1 0-7 15,0-2 0-15,-1 0 6 16,0 0 0-16,-2-2-6 16,-1-1 0-16,1-4 2 15,-2-3 6 1,0-3-8-16,-1-4 0 0,1-4-3 15,-1 0 5-15,0-2-2 16,1 0 0-16,-1 2 7 16,2 2-13-16,-1-2 6 15,0-1 0-15,0 1-6 0,-1-2 12 16,1 0-6-16,-1 0 0 16,3 0 10-1,4-9 11-15,4-11-21 0,5-10 0 16,6-9 32-16,3-10-25 15,0-6-7-15,1-10 0 16,-1-7 0-16,6-5 0 16,-1 3 0-16,-3 12 0 15,-11 14 0-15,-8 16 0 16,-4 12 0-16,-2 6 0 16,2 7 0-16,-2 3 0 15,5 4 0-15,1 5 0 16,4 13 0-16,-2 9 0 15,-6-1 0-15</inkml:trace>
  <inkml:trace contextRef="#ctx0" brushRef="#br0" timeOffset="11131.2264">16663 11486 112 0,'0'0'107'0,"0"0"-50"15,0 0 4-15,0 0-33 16,0 0-28-16,0 0 30 16,0 0-30-16,0 0 0 15,0 11-3-15,0 9 20 16,0 10 30-16,0 8 3 15,0 9-30-15,-4 4 51 16,-5 2-61-16,4 0-8 16,-1-2 30-16,1-2-30 15,2-3 1-15,-1-4-3 16,3-4 7-16,1-4-4 16,0-7-3-16,0-5-34 0,0-7 5 15,0-5-39-15,1-7-17 16,8-3-84-16,1-8 48 15,3-17-3-15</inkml:trace>
  <inkml:trace contextRef="#ctx0" brushRef="#br0" timeOffset="11527.1685">16639 11504 100 0,'0'0'91'0,"0"0"-52"16,0 0-14-16,0 0 20 0,0 0-17 15,0 0-10-15,19 0-18 16,13-8 0-16,12-5 60 16,6-4-27-16,-1 1-10 15,-2-2-23-15,-2 2 8 16,-8 3-17-16,-4 3 9 15,-5 7-41-15,-10 3-58 16,-5 0 99-16,-7 7 0 16,-6 6 0-16</inkml:trace>
  <inkml:trace contextRef="#ctx0" brushRef="#br0" timeOffset="11987.936">16682 11846 32 0,'0'0'92'15,"0"0"-59"-15,-60 16 2 16,46-13-11-16,7-2 15 16,7-1 70-16,0 0-84 0,0 0-10 15,0 0-30-15,0 0 9 16,15 0 6-16,15 0 11 15,14-10 41-15,9-1-13 16,6-4-38-16,-1 0 6 16,-5 0 7-16,-7 2-14 15,-7 3 0-15,-5 2-5 0,-9 4-1 16,-4 2-36 0,-7 2-40-16,-6 0-38 0,-4 0 60 15,-4 2-34-15,-4 7-4 16</inkml:trace>
  <inkml:trace contextRef="#ctx0" brushRef="#br0" timeOffset="12312.0677">16542 12168 34 0,'0'0'117'0,"0"0"-46"0,0 0-14 16,0 0 26-16,0 0-71 15,0 0-12-15,-2 0 2 16,18 0 1-16,7 0 73 15,12 0-38-15,11-3-22 16,9-11 31-16,3 2-41 16,-2-1-6-16,-6 5 0 15,-7 3-54-15,-1 1-20 16,-6 1-79-16,-4 0 22 0</inkml:trace>
  <inkml:trace contextRef="#ctx0" brushRef="#br0" timeOffset="13460.9952">17312 11432 194 0,'0'0'83'16,"0"0"-83"-16,0 0-6 0,0 0 6 16,0 0 18-16,0 62 12 15,0-31 25-15,0 4-15 16,-5 5 13-16,-6 3 20 15,1 2-72-15,-2 1 7 16,2 1-2-16,-1 1-2 16,3 0 4-16,0-2-8 15,3-5 0-15,0-1 2 16,1-7 1-16,1-5-3 16,1-7 1-16,0-8 2 15,2-6-5-15,0-4 2 16,0-3 0-16,0 0-6 15,0 0 6-15,0 0 0 16,0 0 9-16,0-10-4 16,4-11 19-16,4-10-24 0,3-9 0 15,0-5 5 1,0-9 0-16,1-8-5 0,1-7 0 16,3-6 6-16,2-2-8 15,4-3 2-15,4 4 0 16,5 6-3-16,3 9 6 15,1 11-3-15,-2 10 8 16,1 8-7-16,2 7 7 16,-2 8-8-16,0 6 0 15,-4 11-16-15,-3 0 16 0,-3 20-6 16,-4 7 1 0,-4 7 5-16,-5-2-9 0,-2 1 9 15,-6-3 0-15,-3-2 0 16,0 2 5-16,-3-2-5 15,-11 2 0 1,-7 0 2-16,-5-1 10 0,-4 0-12 16,-4-3 0-16,0-5 5 15,0-5 0-15,4-9-5 16,1-1 4-16,4-6 3 16,0 0 11-16,-1 0-18 15,1 0 0-15,3 0 1 16,7 0 9-16,5 0 0 15,7 0 24-15,2 0-22 16,0 0-8-16,1 0-4 16,0 0 0-16,0 0-16 15,0 9 10-15,2 11-5 0,10 7 9 16,8 3 4 0,7 2-4-16,5 2 2 0,5 1 0 15,4-3 17-15,3 1-7 16,4 0-10-16,-1 0 0 15,-2 1 0-15,-4-1 0 16,-5-4 0-16,-8-5 0 16,-8-8 0-16,-11-6 0 15,-6-8 0-15,-3-2 5 16,-1 0-5-16,-21-7-17 0,-18-2-92 16,-13-3-100-16,-4 3-65 15</inkml:trace>
  <inkml:trace contextRef="#ctx0" brushRef="#br0" timeOffset="17491.2124">5774 8080 51 0,'0'0'78'15,"0"0"-41"-15,0 0-37 0,0 0-10 16,0 0 10-16,0 0 0 15,-13 40 4-15,6-29-4 16,1-3 1-16,0 0 1 16,-1-2-2-16,3-1 0 15,1-3 5-15,3-2-1 16,0 0 4-16,0 0-1 16,0 0 7-16,0-6 20 15,-1 1-33-15,1 2 49 16,0 2 21-16,0 1-46 0,-1 0 16 15,1 0-28 1,0 0-4-16,0 0-17 0,0 0 8 16,0 6-16-16,0 10 16 15,0 8 13-15,0 7 13 16,0 6 10-16,0 3-32 16,0 3 62-16,0 2-49 15,0 4-4 1,0 3 7-16,-2 4 0 0,-2 5-6 15,1 3-14-15,3 1 9 16,0 2 5-16,0-2-9 16,0 1-5-16,0-1 19 15,0-4-15-15,-2-3 12 0,2-3-16 16,0-2 9-16,0-2 3 16,2 1-12-1,8 0 0-15,-2 3 12 0,-3 1-12 16,3 1 23-16,-3-4-19 15,0-3 3-15,0-3 17 16,0 4-18-16,-3-2-6 16,0 3 20-16,-2 0-9 15,0 3 1-15,0 2-12 16,-7 3 0-16,-3 3 31 16,-1-1-30-16,1 3-1 15,2 0 16-15,-1-2-15 16,2-2 10-16,3-7-11 15,0-7 0-15,3-5 3 16,1-7-3-16,0-6 0 16,0-10 0-16,0-7 7 0,0-5-15 15,0-5-3 1,0 0-7-16,0-1-3 0,0 0-52 16,0 4-82-16,0 3-3 15,0 6-36-15,0 3 163 16,0-1-34-16,0-6-37 15</inkml:trace>
  <inkml:trace contextRef="#ctx0" brushRef="#br0" timeOffset="21449.6281">5748 8129 68 0,'0'0'57'0,"0"0"-53"0,0 0-4 15,0 0 0-15,0 0 0 16,0 0 2-16,0 0 16 15,0 0 19-15,5 0-28 16,3-2 12-16,5-1 80 16,8-1-43-16,3-1-16 15,4 4-1-15,8-1-27 16,14 1 30-16,12-3-26 16,16-3 1-16,10 0 46 15,3-2-55-15,-3 2-2 16,-8-2 13-16,-9 3-19 15,-8-1 23-15,-8 0-25 16,-3 3 0-16,-5-3 17 0,2 0-12 16,6-3-5-1,8 1 0-15,11-2 9 0,11-1 0 16,7 0-9-16,4 0 0 16,-3 3 40-16,-8 2-36 15,-11 1-1-15,-6 1-3 16,-3 0 10-16,-2-5 6 15,0-1-16-15,-4 2 0 16,-8 1 0-16,-10 4 4 16,-12 3-4-16,-10 1 0 15,-3 0 5-15,-3 0-13 16,1 0 8-16,1 0 0 16,1 0-3-16,3-3 8 0,5-3-5 15,6-4 2-15,7 1 8 16,7-2 11-16,5 0-21 15,4 1 0-15,0 1 10 16,-4-1-1-16,-4 1-9 16,-4 0 0-16,-5-1 8 15,-4 2-6-15,-4 1-2 16,-6 1 0-16,-5 6-1 16,-4-3 1-16,-2 1 0 15,1 0-2-15,2-2 7 16,4-1 2-16,2-1-7 15,5 0 0-15,3-1 15 0,6-2-15 16,5 0 0-16,3 2-2 16,2 0 16-16,-5 2-18 15,-3 2 4 1,-7 2 0-16,-3 1-6 0,-1 0 7 16,-3 0-1-16,1 0 0 15,0 0 5-15,-2 0-8 16,4 0 3-16,-1 0 0 15,0 0-5-15,2 0 5 16,-2 0 0-16,-4 0-2 16,-2 0 11-16,-2 0-12 15,-3 0 3-15,-4 0 0 0,-4 0 19 16,-4 0-18-16,0 0 4 16,-1 0 16-16,0 0-17 15,0 0 45-15,0 0-49 16,0 0 0-16,0 0-3 15,0 0 3 1,0 0-5-16,0 1-2 0,0 2 6 16,0 5-23-16,0 5 24 15,0 8 0-15,0 6-4 16,-2 6 8-16,-4 4-4 16,-4 2 0-16,0 1 5 15,-2 3-6-15,2 0 1 16,-1-1 0-16,6 3-3 0,1-5 5 15,0-2-2 1,1 2 0-16,0 2 6 0,-3 3-6 16,-1 0 0-16,-2 6 0 15,0 0-5-15,-1 7 9 16,0 6-4-16,-1 3 0 16,-1 2 10-16,-1-2-5 15,0-7-5-15,-1-4 0 16,1-2 8-16,2-4-4 15,2-4-4-15,1 0 0 16,1-2 3-16,1-2 0 16,0 3-3-16,-2 0 0 15,0 3 0-15,-4 1 5 16,0 1-5-16,-1 3 0 0,0-3 0 16,4-2-3-16,-1-4 3 15,3 0 0-15,0-2 0 16,0 4 9-16,-1-2-7 15,2-2-2-15,1-1 1 16,2-5-9-16,1 2 8 16,0-3 0-16,0-3 1 15,-1 0 5-15,0-3-6 16,1-1 0-16,0 0 1 16,2-3-4-16,-2-1 3 15,2-3 0-15,-1-1 0 16,0 0 6-16,1 1-9 15,-3 7 3-15,1 3 0 0,1 4 1 16,-2 2-1-16,1-2 0 16,1-4-2-16,0-3 11 15,1-3-9-15,0-2 0 16,0-1 0-16,0 0-8 16,0-2 8-16,0 0 0 15,0 0 0-15,0 1 8 16,1 1-12-16,1-1 4 15,-1 2 0-15,1-3-3 16,-2 1 3-16,1-1 0 16,0 1 2-16,-1-2 5 15,2-1-12-15,2-1 5 0,-3-3 0 16,1-1 3-16,0-3-3 16,-1 0 0-16,1 2-3 15,-2 4 7-15,0 4-1 16,0 7-3-16,0 1 0 15,0 1 0 1,0-5 0-16,0-6 0 0,0-5-2 16,0-7 7-16,0-3-6 15,0-3 1-15,0 0 0 16,0 0 0-16,0 0 0 16,0 0 0-16,0 2-3 15,0 3 12-15,0 1-13 16,0-3 4-16,0 0 0 0,0-2 4 15,0-1-1 1,0 0-3-16,0 0 13 0,-3 0-9 16,-6 0 3-1,-5 0-7-15,-10 0 0 0,-3 0-1 16,-6 0 3-16,-1 0-2 16,0 0 1-16,-2 0 7 15,0 0-11-15,-6 0 3 16,0 2 0-16,-2 0-4 15,-1 0 4-15,1 1 0 16,-1 0 0-16,1 3 7 16,-1-1-11-16,-2 1 4 0,0 0 0 15,-2-2 2 1,5-2-2-16,-1-2 0 16,-1 0 0-16,-2 0 9 0,-6 0-10 15,-6 1 1-15,-1 4 0 16,0 2-9-16,-1 3 9 15,7 0 0-15,1-2 0 16,7-1 6-16,3 0-6 16,6-1 0-16,-1 0 0 15,1-3-4-15,-1-2 5 16,0 2-1-16,-2 0 5 16,2 0-1-16,-2 3-6 15,0 0 2-15,2-3 0 0,-1 3-2 16,1-2 3-1,-5 1-1-15,-3-1 1 0,4 0 2 16,0 0-6 0,4 0 2-16,4 2 1 0,1-1-2 15,0 3 2 1,0 0 0-16,-2 1-1 0,2-1 8 16,1-1-8-1,2 1 1-15,-1-1 0 0,3 1 0 16,1-1 0-16,1 0 0 15,2 0-1-15,3-2 5 16,1-2 3-16,1 1-7 16,-1 1 0-16,0-1-2 15,0 2 3-15,1-3-1 0,-3 3 0 16,1-2 7 0,1-1-11-16,-1-1 4 0,-1 1 0 15,2-3 1 1,1 0 6-16,-1 0-7 15,0 1 1-15,-1 0 7 16,-1 3-6-16,-2 0-2 0,-2 0 0 16,4-1-5-16,2 2 9 15,1-3-4-15,6 1 0 16,0-1 6-16,-1 2 3 16,-2 0-9-16,0 0 0 15,-1 1-1-15,0-2 4 16,2 2-3-16,-2-2 0 0,3-2 8 15,-2 3-4 1,2-2-4-16,0 0 0 0,-1 0 2 16,0 1 0-16,2-1-2 15,0 0 0-15,1-2 7 16,0 0-7-16,1 0 0 16,1 1 0-16,2 0 3 15,2 0-1-15,2-1-2 16,1 0 0-16,-3 0 6 15,2 0-13-15,0 0 7 16,1 0 0-16,1 0 9 16,2 0-2-16,1 0-7 15,0 0 0-15,0 0 8 16,0 0-6-16,0 0-2 16,0 0 0-16,-1 0 3 0,-1 0 0 15,-1-2-3-15,-1-5 0 16,2-2 5-16,0-7-12 15,2-1 7-15,0-6 0 16,0-4-7-16,2-1 8 16,3-2-1-16,1-1 0 15,-1-2 6-15,-1 2-13 16,1-1 7-16,0-1 0 16,2 4-3-16,1-1 4 15,1 0-1-15,1-1 0 0,1-1 8 16,0 1-15-1,-3 3 7-15,-3 4 0 16,-4 5 1-16,1 1 3 16,-2 2-4-16,0 1 0 15,0-2 5-15,0 1-8 16,0 0 3-16,3 3 0 0,-1-1-6 16,2 3 6-16,1 0 0 15,-2-2-4-15,1 4 8 16,0 0-7-16,-1-4 3 15,1 1 0-15,3-4 1 16,0 0-1-16,0 0 0 16,3-2-3-16,-2 2 7 15,3 0-9-15,-3 1 5 16,-4 1 0-16,-1-1 3 16,-2 2-2-16,-1-1-1 15,0 1 0-15,0 4 4 16,0 2-5-16,0 4 1 0,0 3-17 15,-1 0 12-15,-5 9-112 16,-1 8-43-16,-4 5 68 16,4 0-63-16,1-2 58 15,4 0 28-15,1 2 14 16,1-4-60-16,0-4-14 16,0-12 35-16</inkml:trace>
  <inkml:trace contextRef="#ctx0" brushRef="#br0" timeOffset="22157.738">6441 11846 10 0,'0'0'43'0,"0"0"-3"0,-71-13-33 15,53 13 0-15,0 0-7 16,0 5 0-16,-1 0-63 16</inkml:trace>
  <inkml:trace contextRef="#ctx0" brushRef="#br0" timeOffset="22856.8663">5890 11726 181 0,'0'0'77'16,"0"0"30"-16,0 0-49 16,0 0 5-16,0 0 0 0,0 0-11 15,-14-33-22 1,14 33 35-16,0 0-65 16,0 0 5-16,0 0-5 15,0 0-22-15,0 1 22 0,0 8-14 16,0 3 14-16,3 7 44 15,1 6-43-15,3 2 15 16,-3 7 14-16,-1 3-13 16,2 2 12-16,1 1-29 15,1 1 0-15,0 1 4 16,2 1-4-16,-4-2 0 16,1-1 11-16,-3-1-8 15,-1-1 14-15,-2 1-17 16,0-4 0-16,0 2 6 15,0-6-6-15,2-3 0 16,1-2 8-16,1-4-4 16,1-4-4-16,-1-2 0 15,-1-3 0-15,-1-3-3 16,2 0 3-16,-2-5 0 0,1 0-1 16,-3-3 9-16,0-2-11 15,0 1 3-15,0-1 0 16,0 0 13-16,0 0-11 15,0 0-2-15,0 0 7 16,0 0-4-16,0 0 23 16,0 0-23-16,0 0 14 15,0 0 36-15,0 0-53 0,0 0 0 16,0 0 0 0,-3-4-21-16,-4-4-40 0,3-3-62 15,0-10-98-15,1-4-44 16</inkml:trace>
  <inkml:trace contextRef="#ctx0" brushRef="#br0" timeOffset="24173.3443">5887 11746 119 0,'0'0'95'0,"0"0"-32"16,0 0 31 0,0 0-46-16,0-54-17 0,3 40 33 15,6 1-52-15,1-1 9 16,5 0 18-16,1-1-22 15,2-1 31-15,5-4-25 16,3 2-9-16,2-2 45 16,3 5-59-16,-3 1 14 15,0 4-7-15,2 5 0 16,-2 3-5-16,-1 2-2 16,-1 0 0-16,0 0 3 15,-1 4 1-15,-1 3-4 0,-5 1 0 16,0 4 5-16,-6-1-11 15,-2 1 6-15,-1 0 0 16,-6 1-4 0,0 0 8-16,-4 1-4 0,0-1 4 15,0 1 3 1,0 3 11-16,-8 4-18 0,-2 1 0 16,2 3 7-16,-1 0-7 15,1-1 0-15,-1 0 2 16,0-2 11-16,0-3-9 15,0-2-4-15,-3-3 0 16,-1-2 7-16,-1 0-2 16,-6 1-5-16,-1 3 0 15,0 2 6-15,1-2-9 0,4-2 3 16,3-3 0 0,4-4 2-16,-1 1 0 0,-1 0-2 15,-2 1 0-15,1 2 5 16,2-2-4-1,2-1-1-15,1-1 0 0,0-2-4 16,3 2 4-16,1-5 0 16,0 1-6-16,3-2 13 15,0-1-14-15,0 0 7 16,0 0 0-16,0 0-19 16,0 0 19-16,6 0 0 15,10-1-6-15,7-7 12 16,1-1-2-16,6 0-4 15,-1 1 0-15,3 2 4 16,-2 2-4-16,0 3 0 0,-3 0 0 16,-2 1 11-16,-2 0-9 15,-3 0-2-15,-6 0 0 16,-1 4-8 0,-3 1 8-16,-2 3 0 15,0 2-3-15,1-1 10 16,-2 4-7-16,0-1 0 0,0 2 0 15,-1-1 2-15,-2 2 7 16,1-3-9-16,-1 1 0 16,-2 1 6-16,1 1 8 15,-3 2-14-15,0 2 0 16,0 4 35-16,0 2-31 16,-10 6 2-16,-1-2-5 15,-2-1 10-15,-1-3 10 0,-2-2-21 16,-4-3 0-1,-1-2 25-15,-8-1-18 0,-3-1 14 16,-5 1-21-16,-5 0 15 16,-2-2-4-16,3-2-11 15,5-4 0-15,6-6 5 16,7-3-4-16,3 0 8 16,6 0-9-16,0 0 7 15,3 0-3-15,2 0-4 16,4 0-15-16,1 0 12 15,4-2-43-15,0 1-19 16,0-1-40-16,0 0-80 16,14-3 5-16,4-2-50 15,2-2 17-15</inkml:trace>
  <inkml:trace contextRef="#ctx0" brushRef="#br0" timeOffset="25792.0205">6714 11902 193 0,'0'0'157'0,"0"0"-103"16,0 0-22-16,0 0-32 15,0 0-6-15,0 0-8 0,8 9 28 16,0 9-12-16,1 5 39 15,-2 5-15-15,2 7 16 16,0 1-31-16,-2 2-10 16,-3 2 35-16,-1-1-32 15,-1 1 3-15,-2-5 7 16,0-8-12-16,0-8 2 16,2-8-4-16,-2-4 0 15,0-3 8-15,0-3-1 16,0-1-6-16,0 0 93 0,-2-5 6 15,-5-11-87 1,0-7-13-16,1-9 0 16,5-11 1-16,1-13-1 15,0-12 0-15,8-4-2 16,5 6 11-16,0 17-14 0,1 17 5 16,-2 12 0-16,8 8-13 15,5 3 13-15,9 4-6 16,1 5 5-16,0 0-56 15,-1 6 10-15,-3 8-79 16,-2 1 3-16,1 2 35 16,1-1-68-16,0-2 37 15</inkml:trace>
  <inkml:trace contextRef="#ctx0" brushRef="#br0" timeOffset="26204.9108">7417 11824 321 0,'0'0'149'0,"0"0"-108"16,0 0 24-1,-61 27-44-15,47-4-16 16,2 5 16-16,4 7-9 0,5 3-8 16,3 2 12-16,0-2-13 15,14-1 9-15,9-5-12 16,7-5 0-16,4-5 1 16,2-8 5-16,2-12-6 15,-1-2 12-15,-3-19-12 16,-2-15 37-16,-7-11-37 15,-9-6 0-15,-14 0 20 16,-2 4-17-16,-14 11 4 16,-6 9-7-16,-3 7 7 15,-2 10-22-15,-2 9-2 16,-4 1-91-16,-1 1-28 0,0 8-158 16</inkml:trace>
  <inkml:trace contextRef="#ctx0" brushRef="#br0" timeOffset="26932.9613">7662 11755 270 0,'0'0'77'0,"0"0"-77"15,0 0 0-15,0 0 63 16,14 79-26 0,-11-48-19-16,1-1-16 0,3 0 10 15,0 0-2-15,2-4-8 16,-2 0-2-16,1-6 28 15,0-3-23-15,1-5-2 16,-2-3-3-16,2-3 8 16,-1-5-2-16,3-1 5 15,2-8-11-15,2-16 70 16,-1-5-33-16,-1-4-11 0,-1 1-17 16,0 1-4-1,-1 4 34-15,0 1-35 16,-1 5 0-16,0 2 27 0,-2 1-22 15,1 3-1-15,1-1-8 16,-3 3 8-16,0 4 16 16,-3 4-24-16,-2 3 0 15,-1 2 9-15,-1 0-9 16,0 0-11-16,0 0 1 16,0 4-6-16,1 11 1 15,1 6 15-15,-2 6 0 0,0 2 14 16,0 2-8-16,0 0 0 15,0-2-6 1,0-1 0-16,0-3 2 16,7-5-2-16,0-5-2 15,0-2-12-15,0-5 17 0,0-4-3 16,0-4 0 0,5-7 3-16,3-16 49 0,4-12-11 15,2-7-17-15,-3-2 5 16,-6 0-25-16,-5 3 7 15,-3 5-11-15,-1 8 6 16,-3 12-1-16,0 10-5 16,2 6-19-16,2 2-123 15,3 18-53-15,0 4 74 16,-3 1-171-16</inkml:trace>
  <inkml:trace contextRef="#ctx0" brushRef="#br0" timeOffset="27659.0197">8521 11613 228 0,'0'0'169'0,"0"0"-90"15,0 0-21 1,0 0-27-16,0 0-30 0,0 0 26 15,-67 15-23-15,43 0 12 16,1 3 22-16,3-2-11 16,1 6-1-16,3 0-26 15,0 3 0-15,5 1 3 16,4-5-3-16,2 0 0 16,5-5-1-16,0-3-4 15,0-3 3-15,14-5-3 16,7 1 5-16,6-2 13 15,7-2-11-15,0 0-2 16,1 0 13-16,-8 2-13 0,-6 1 4 16,-7-2-4-16,-8 0 0 15,-4 1-19 1,-2-1 23-16,0 5-4 0,-2 4 15 16,-17 5 8-16,-10 3 36 15,-5 0-59-15,2-6 2 16,7-3 15-16,9-5-17 15,7-3-6-15,6-3-13 16,1 0-37-16,2 0-4 16,0-2-107-16,0-9-254 15</inkml:trace>
  <inkml:trace contextRef="#ctx0" brushRef="#br0" timeOffset="28255.425">8714 11851 164 0,'0'0'99'0,"0"0"-85"0,0 0-3 15,0 0 14 1,0 0-8-16,0 0 18 0,34-22-2 15,-18 6-10-15,2-1-2 16,-5 0-21-16,-1 0 0 16,-2 0 21-16,-1-4-21 15,-2 3 24-15,-3 0-11 0,-1 2-12 16,-3 7 45 0,0 2-20-16,0 4-2 0,-7 2 43 15,-4 1-62-15,-4 0 3 16,-5 9-8-16,-3 7 4 15,3 6-5-15,6 0 1 16,3 1 0-16,6 1 13 16,3 1-3-16,2 0-10 15,0 1 0-15,1-2 7 16,7-6-5-16,6-4-2 16,2-4 0-16,6-4 5 15,6-2-5-15,6-4-27 16,3 0-3-16,1 0-45 15,-6 0-23-15,-12-5-219 16</inkml:trace>
  <inkml:trace contextRef="#ctx0" brushRef="#br0" timeOffset="28835.873">9083 11611 76 0,'0'0'371'0,"0"0"-306"0,0 0-58 16,0 0 9-16,0 0-12 15,0 0 93-15,36 40-70 16,-24-19-16-16,-3 1 21 16,0 3-27-16,-2 0 2 15,0 0-6-15,-2-1 10 16,-3-6-2-16,0-7-9 0,0-6 0 15,-2-4 11 1,2-1-5-16,-2 0 6 16,0 0 11-16,0-4-13 0,4-12 37 15,2-8-47 1,2-8 0-16,-1-7 3 0,0-4 0 16,-1-6-3-1,4-4 0-15,4-3 5 0,4 6-4 16,-2 13-1-16,-3 15 0 15,-3 12 8-15,-2 10-8 16,2 0-12-16,1 0 8 16,3 6-23-16,-4 4 11 15,0 2-54-15,-3 3-49 16,-5 3 24-16,-2 5 10 16,0 5-53-16,0 0-23 15</inkml:trace>
  <inkml:trace contextRef="#ctx0" brushRef="#br0" timeOffset="30384.7272">9309 11472 45 0,'0'0'65'0,"0"0"-39"16,0 0 10-16,0 0-19 0,0 0 45 15,0 0-44-15,-10-12 5 16,10 11-11-16,0-4 1 16,5 0 42-16,4-1-33 15,-1 0 5-15,2 1 30 16,0 1-52-16,1 4 4 15,-1 0-9-15,2 4 2 16,2 7-9-16,-1 3 5 16,-3 1 2-16,0-4 1 15,-7-2-1-15,0-2 0 0,-3-3 6 16,0-1 2-16,-14 1 43 16,-6-1-30-16,-6-2-18 15,-1-1-6-15,1 2-44 16,2 1-18-16,6 1-43 15,2 3-11-15,5 3 10 16</inkml:trace>
  <inkml:trace contextRef="#ctx0" brushRef="#br0" timeOffset="41175.8628">11536 8214 53 0,'0'0'58'16,"0"0"-33"-16,0 0 38 0,0 0-51 16,0 0-5-16,0 0 8 15,0 0-15-15,-16 2-1 16,12-1-1-16,1-1-8 16,-1 0-9-16,2 0-7 15,-1 0-5-15,3 0 23 16,-2 0 10-16,2 0-2 15,0-1 5-15,0 1 0 16,0 0 13-16,0-2-16 16,0 1 41-16,0-1 15 15,0 0-20-15,0 2 23 0,0 0-9 16,0 0-43-16,0 0 47 16,0 0-56-16,0 0 10 15,0 0 35-15,0 0-30 16,0 0 0-16,0 0 0 15,0 0-14-15,0 0 78 16,0 0-71-16,-1 0 6 16,1 0 29-16,-1 5-36 15,-1 2 16-15,-1 1-15 16,1-1 7-16,0 2 8 16,-1 1-23-16,2 0 0 15,-2 4 19-15,-2 1-18 16,1 4 17-16,-1-2-18 15,1 4 13-15,-1 1 4 0,0 2-16 16,-1 2-1-16,-1 0 28 16,0 2-26-16,0 1 8 15,0 1-10-15,1 4 6 16,1 2 9-16,-2-1-15 16,2 0 0-16,0-3 11 15,0-1-8-15,-2 2 4 16,-2-2-7-16,1 1 4 15,-1 1 9-15,2 1-13 16,1-4 0-16,3-2 9 16,1-4-5-16,-1-2 0 15,3-2-4-15,0 0 0 16,0 1 11-16,0 1-4 0,0-1-7 16,0-1 13-1,0-1-9-15,0-1 0 0,0-3-4 16,0 1 2-16,0 0 3 15,0 1-5-15,0 2 0 16,1-2 11-16,3 1-2 16,-1-2-5-16,1 0-4 15,1-1 0-15,-1 1 0 16,1 1 0-16,0 1 0 16,-1 1 3-16,-1 0 3 15,-2 2-2-15,0 0-4 16,-1-2 0-16,0 0 6 0,0-1-6 15,2-3 0-15,-2 0 4 16,2 0 2-16,0 2 0 16,-2 2-6-16,1 1 0 15,-1 1 4-15,0-3-2 16,0 2-2-16,0-3 7 16,0 1 0-16,0 3-5 15,2-2-2-15,-2 4 0 16,0 0 9-16,0 0-4 15,0 1-5-15,0-1 11 16,0-2-9-16,0-3 20 16,0-2-22-16,0-2 0 15,-3 0 30-15,2 2-27 16,0 2-3-16,-1 3 10 16,2 2 0-16,-3 3-6 0,2 1-4 15,-2-2 0-15,3 2 4 16,-2-5-4-1,1-2 0-15,1-1 0 0,-1-2 2 16,1 1-4-16,-1 3 2 16,-1 2 0-16,-3 6 4 15,-1 3-4 1,0 3 0-16,0 2 0 0,0-3 2 16,1-4-2-16,1-2 0 15,1-3 0-15,1-1 3 0,0-2-3 16,2 0 0-16,-2-4 1 15,2-4 7-15,0-4-14 16,0-2 6-16,0 0 0 16,0 1 2-16,0 4-1 15,2 1-1-15,2-1 0 16,0-2 3-16,-2-4-7 16,-1-1-53-16,1-4-12 15,-2 0 55-15,0-2-92 16,0 1 16-16,0 2-14 15,0 5-81-15,0 4 109 16,0 5 50-16,-4 1-26 16,-2 0 47-16,3-5-68 15,0-4 6-15,-1-6-16 16,-1-3-91-16</inkml:trace>
  <inkml:trace contextRef="#ctx0" brushRef="#br0" timeOffset="44078.1023">11541 8303 130 0,'0'0'78'0,"0"0"-43"15,0 0 34-15,84-7 67 0,-52 3-101 16,6 2 2-1,1-2 30-15,1 3-44 0,1-2 26 16,1 1-19-16,1 1-20 16,2 1 59-16,1-1-69 15,0 0 0-15,-2 0 44 16,-2-1-40-16,-1 0 22 16,-4-3-6-16,-1 2-12 15,0-2 34-15,-1 2-42 16,-1-2 0-16,0 2 35 15,-3-1-32-15,-3-2 21 16,-2 1-24-16,0-2 13 16,-1 2 35-16,-2 0-48 0,-2 2 0 15,-1 1 15-15,-2 0-10 16,-2 2-5-16,-2 0 0 16,0 0 2-16,-1 0-7 15,-2 0 5-15,0 0 0 16,-3 0 6-16,-1 0-2 15,-1 0 0-15,-3 0-4 16,-1 0 2-16,0 0-9 16,-2 0 7-16,0 0 0 15,0 0-6-15,0 2 10 0,0 1-4 16,1 1 0 0,-1 1 5-16,0 3-7 15,0 2 2-15,0 1 0 0,0 4 8 16,0 0 0-16,0 6-7 15,-1 2-1-15,-3 2 9 16,-3 3 24-16,-2 0-33 16,1-1 0-16,0-2 9 15,3 1 1-15,-1-1-10 16,1 1 0-16,-2 3 4 16,3 3 0-16,-3 1-4 15,0 1 0-15,2 1-4 0,-2 0 13 16,1-1-9-16,1-2 0 15,-1-1 0 1,3-1 3-16,-1 0-3 0,1-1 0 16,0-3-5-16,1 1 16 15,0-3-13 1,0 1 2-16,0 1 0 0,0-1-5 16,1 0 5-16,-1 1 0 15,0-3 2-15,-2-1 4 16,1 0-5-16,-2-5-1 15,1 0 0-15,1 0 1 16,-1 1-1-16,0 1 0 16,-2 2 19-16,1-2-16 15,2 1 13-15,-1 0-16 16,2-3 0-16,-1-1 9 0,3 2-9 16,-2-3 0-16,1 1 0 15,0 1 10-15,1 3-11 16,-1 1 1-16,-3 3 0 15,2-2-2-15,-1-1 2 16,3-1 0-16,0-3 1 16,-2 0 8-16,2-2-10 15,0 3 1-15,0 1 0 16,0 1-3-16,0 1 3 16,0 3 0-16,0 2-1 15,0 1 9-15,0-2-9 16,0-3 1-16,0 0 0 15,0-4-3-15,0-2 3 16,0 1 0-16,0 0-1 0,0 0 7 16,0 1-6-16,0 3 0 15,0-1 0-15,0 0-2 16,0 1 2-16,0-3 0 16,0 2 0-16,0 0 8 15,0-1-10-15,0 0 2 16,0 1 0-16,0 0-2 15,0 0 2-15,0 0 0 16,0 1-1-16,0 1 11 16,0 2-13-16,0 2 3 15,0 1 0-15,-1-2-2 16,1 2 2-16,-1 0 0 16,1 0 0-16,-2-1 6 0,1 0-7 15,0-2 1-15,-1-2 0 16,1-1-2-16,1-1 3 15,0-1-1-15,0-2 0 16,0 0 7-16,0 0-12 16,0 0 5-16,0 1 0 15,0 0-3-15,-2 0 6 16,2-2-3-16,-1-2 0 16,1-2 7-16,0 0-13 15,0-2 6-15,0-2 0 16,0-2-3-16,0 0 4 15,0-1-1-15,0 5 0 16,0 2 4-16,0 2-6 16,0 1 2-16,0-1 0 0,0-1 8 15,0-2-5 1,0-4-3-16,0-3 0 0,0-4 8 16,0 0 0-16,0 0-8 15,0 0 0-15,0 0 40 16,0 0-38-16,0 0 23 15,0 0-4-15,-1 0-19 16,-4 0 37-16,1 0-39 16,-3 0 0-16,-5 0 16 15,-1 0-15-15,-4 0-1 16,-5 0 0-16,-1 0 6 16,-1 5-14-16,0-3 8 15,2 1 0-15,0-1 0 0,1-2 3 16,-3 0-3-1,-1 0 0-15,-2 0 7 0,-1 0-9 16,2 0 2-16,2 0 0 16,-2 0-1-16,0 0 7 15,1 0-6-15,-2 0 0 16,0 0 3-16,1 0-5 16,-1 0 2-16,1 1 0 15,2 2-6-15,0 0 12 16,3-1-6-16,2 0 0 15,0 0 3-15,-1 2-7 16,-2-3 4-16,-5 2 0 16,-1 0 2-16,1 1-2 0,0-3 0 15,4 1-2-15,4 0 7 16,2 0-9-16,1-1 4 16,0 0 0-16,-1 1-5 15,3 0 10-15,1-2-5 16,2 0 0-16,0 0 5 15,2 0-2-15,-1 0-3 16,-4 0 0-16,-1 0-4 16,-1 0 5-16,1 0-1 15,3 0 0-15,4 0 5 16,2 0-14-16,2 0 9 16,0 1 0-16,-2-1-1 15,0 2 6-15,1-2-5 16,1 2 0-16,1-2 1 0,1 1-5 15,0 0 4-15,0 0 0 16,0-1 2-16,0 1-2 16,1-1 0-16,-1 0 0 15,2 0 10-15,0 0-14 16,0 0 4-16,-2 0 0 16,-1-2 12-16,-2-9-3 15,-1-5-9-15,4-4 0 16,2-4 2-16,0-1-12 15,0-1 10-15,0 1-22 16,1 5 21-16,1 3-39 0,-2 6 12 16,0 4-6-16,0 4-51 15,0 1 46-15,0 2-102 16,3 0-81-16,2 5-75 16,4 12 8-16,-4 3 58 15</inkml:trace>
  <inkml:trace contextRef="#ctx0" brushRef="#br0" timeOffset="45163.2012">11431 11256 210 0,'0'0'142'16,"0"0"-47"-16,0 0-26 0,0 0-24 15,0 0-9 1,0 0-24-16,0-5 32 0,0 5 79 16,0 0-86-1,0 0 19-15,0 0-10 0,0 0-39 16,0 0-7-16,0 12-3 15,0 5 3-15,0 6 20 16,0 2-6-16,0 4 3 16,0 4 20-16,1 5-27 15,2 4 28-15,1 1-38 16,0-1 0-16,2-4 11 16,-1-4-9-16,1-6-2 15,-3-5 6-15,-1-7-6 16,-2-5 0-16,0-6-7 0,0-3-58 15,0-2 43 1,0 0-64-16,-6 0-91 16,0-6-39-16,1-3-230 0</inkml:trace>
  <inkml:trace contextRef="#ctx0" brushRef="#br0" timeOffset="45817.4559">11160 11410 113 0,'0'0'191'0,"0"0"-129"15,25-71 35-15,-8 43 14 16,5 2-70-16,1 2 18 16,3 4-4-16,2 4-21 15,3 4 14-15,4 1-38 16,2 1-10-16,5-2 49 15,0 1-45-15,1 1 23 0,-1 3-2 16,-2 3-18-16,-5 4 30 16,-8 0-37-16,-4 11 0 15,-8 5-1-15,-3 5 11 16,-3 4-10-16,-3 4 0 16,-3 2 7-16,-3 3 19 15,0-2-26-15,0 1 0 16,0 2 3-16,-3 2 8 15,-9 4-11-15,-3 0 0 16,-2 0 11-16,-2-4-8 16,-5-5-3-16,-2-1 0 15,-2-2 1-15,1-2 3 16,0 1-4-16,2-1 0 16,0-1 9-16,2-1-2 0,-1-5-7 15,1-3 0-15,2-5 7 16,6-5-6-16,7-5-1 15,4-2 0-15,2 0 6 16,2 0 2-16,0 0-8 16,0 0-62-16,0 1 5 15,0-1-64 1,0 0-22-16,0 0-35 0,0-5-195 16</inkml:trace>
  <inkml:trace contextRef="#ctx0" brushRef="#br0" timeOffset="46825.7538">12241 11169 218 0,'0'0'74'16,"0"0"54"-16,0 0-24 15,0 0-49-15,0 0 36 16,0 0-91-16,-70 9 0 16,50 6 19-16,-1 4-8 0,0 1 12 15,0 1 1-15,0 0-18 16,2-3 38-16,5-1-44 15,5-2 0-15,2 0 6 16,1 1 0-16,4-1-5 16,2-3-1-16,0 1 0 15,0-1 9 1,4-1-8-16,8 1-1 0,2-3 20 16,6-1-15-16,4-3 22 15,1-1 0-15,3-1-19 16,-5 2 24-16,-5-3-32 0,0 4 0 15,-7 1 0-15,-2 2 7 16,1 3-7-16,-6 1 0 16,0 4 0-16,-4 0 10 15,0 0-6-15,0 0-4 16,-9-2 9-16,-4-1-4 16,-5-1 6-16,-5 0-11 15,-6 2 0-15,-4 1 25 16,-2-3-17-16,-2 0-8 15,3-4 4-15,2-3-4 16,4-3 6-16,3-2-6 16,3-1-39-16,5 0 20 15,5 0-11-15,2 0-3 16,3 0-19-16,-2 0-140 16,1-5-203-16</inkml:trace>
  <inkml:trace contextRef="#ctx0" brushRef="#br0" timeOffset="52034.8212">9183 9049 89 0,'0'0'70'15,"0"0"-18"-15,0 0 1 16,0 0 67-16,0 0-69 15,0 0-36-15,0 0 63 16,-18 0-77-16,15-1 22 16,1-1 20-16,-2 2-25 15,2-2 11-15,-3 0-29 16,2 2 0-16,1-2 6 0,-1 1-6 16,2 1 0-1,1-1 9-15,0 1-1 0,0 0 9 16,0 0-17-16,0 0 0 15,6 0-17-15,8 0 19 16,5 0-2-16,3-2 14 16,5 2 0-16,3 0 46 15,2 0-60-15,0 0 0 16,1 0 0-16,-1 3 0 16,-2 0 0-16,0-1 0 0,-1 0 0 15,3 0 0 1,-2-1 0-16,2 1 0 0,-2 1 0 15,-3 0 0 1,-2-1 0-16,3-1 0 16,-2 0 0-16,0 0 0 0,-2-1 0 15,-3 1 0-15,-7 0 0 16,-4 1 0 0,-3-1 0-16,-1 1 0 0,1 0 0 15,1 0 0-15,4-1 0 16,-1 0 0-16,0 0 0 15,5 1 0-15,-2 0 0 16,2 2 0-16,3-2 0 16,0 1 0-16,1-1 0 15,0 2 0-15,2-1 0 0,1-3 0 16,2 1 0 0,-2 0 0-16,0 0 0 15,1 2 0-15,1-1 0 0,-2 2 0 16,-2 1 0-16,1 0 0 15,-1-1 0 1,-1-1 0-16,1-2 0 0,4-1 0 16,0 0 0-16,0 1 0 15,-2 1 0-15,-2 1 0 16,-5 3 0-16,-1-1 0 16,-1 1 0-16,-3-2 0 15,0-1 0-15,1 1 0 0,-1-2 0 16,2-1 0-1,0 1 0-15,2-1 0 0,-3 2 0 16,0 2 0 0,-1-1 0-16,-1 1 0 0,0-1 0 15,1 0 0-15,1 0 0 16,0-2 0-16,2-1 0 16,3-1 0-16,0 2 0 15,2-2 0-15,0 1 0 16,-1 0 0-16,-1 2 0 15,0-1 0-15,-2 2 0 16,0-3 0-16,0 3 0 16,-4-3 0-16,2 0 0 0,0 1 0 15,0-2 0 1,2 0 0-16,-1 0 0 16,0 0 0-16,0 0 0 15,0 2 0-15,-4-1 0 0,2 0 0 16,0 2 0-16,0-3 0 15,3 2 0-15,-1-1 0 16,2-1 0-16,0 0 0 16,2 1 0-16,-2-1 0 15,-2 0 0-15,-3 0 0 16,-4 0 0-16,0 0 0 16,0 0 0-16,-1 0 0 0,3 0 0 15,-1 1 0 1,1 1 0-16,1-1 0 15,-1 0 0-15,1 0 0 16,-2-1 0-16,-1 1 0 16,-2-1 0-16,0 1 0 15,2 0 0-15,-2 0 0 0,1 1 0 16,5-2 0-16,-4 2 0 16,0 0 0-16,-2-1 0 15,-2-1 0-15,-2 0 0 16,-1 0 0-16,0 1 0 15,0 1 0-15,-6 3 0 16,-9 4 0-16,-7 0 0 16,-9 0 0-16,-3-4 0 15</inkml:trace>
  <inkml:trace contextRef="#ctx0" brushRef="#br0" timeOffset="53010.2115">10956 9028 755 0,'0'0'0'16,"0"0"0"-16,0 0 0 15,0 0 0-15,0 0 0 16,0 0 0-16,-15-26 0 16,15 26 0-16,0 0 0 15,0 0 0-15,0 0 0 16,-1 0 0-16,1-1 0 16,0 1 0-16,0 0 0 0,0 0 0 15,0 0 0-15,0 0 0 16,0 3 0-16,12 6 0 15,4 7 0-15,6 1 0 16,3-1 0-16,2 1 0 16,0-1 0-16,-1-1 0 15,-1 0 0-15,-2-2 0 16,1 0 0-16,-3-1 0 16,-1 1 0-16,-1 0 0 15,-5-2 0-15,-2-1 0 16,-4-1 0-16,-2-3 0 15,0 0 0-15,-2-1 0 16,0-1 0-16,-1-1 0 0,1 1 0 16,-2-1 0-16,0 0 0 15,0 1 0-15,-1-1 0 16,1 1 0-16,-2-1 0 16,2-1 0-16,-2 0 0 15,0 0 0-15,0-1 0 16,0 1 0-16,0 1 0 15,0 3 0-15,0 0 0 16,0 3 0-16,-2-2 0 16,0 0 0-16,-1 2 0 15,-2-1 0-15,-1 2 0 16,-1-1 0-16,-2 1 0 16,-2 0 0-16,-1-1 0 15,-1 0 0-15,2-1 0 0,-1-1 0 16,-1 4 0-16,0 0 0 15,-2 2 0 1,-3 4 0-16,-3 0 0 0,-6 4 0 16,-4-1 0-16,1-3 0 15,0-2 0-15,5-3 0 16,3-2 0-16,-1 0 0 16,2-2 0-16,1 0 0 15,1-2 0-15,3-2 0 0,5-1 0 16,4-1 0-16,4-2 0 15,3 0-142 1,0 0-227-16</inkml:trace>
  <inkml:trace contextRef="#ctx0" brushRef="#br0" timeOffset="55892.5005">9573 8408 3 0,'0'0'183'0,"0"0"-118"0,0 0 29 16,0 0-9-16,0 0-40 15,0 0 53-15,0-3-69 16,0 3 24-16,0 0 28 16,0 0-40-16,0 0-14 15,0 0-27-15,0 2 9 16,0 10-14-16,0 7 8 15,-1 3-3-15,-1 3 25 16,1 4-19-16,-2 2 5 16,-2 7-11-16,-2 0 18 15,1 1-7-15,1-4-11 16,0-5 0-16,1-3-3 16,1-3 17-16,0 0-14 15,1-3 0-15,1 0 1 0,1-2-32 16,0-1 27-16,0-6-50 15,0-1-15-15,0-6-67 16,0-5-28-16,0 0-85 16</inkml:trace>
  <inkml:trace contextRef="#ctx0" brushRef="#br0" timeOffset="56400.145">9821 8371 185 0,'0'0'59'15,"0"0"68"-15,0 0-45 16,0 0-59-16,0 0 1 16,0 0-24-16,0 5 0 15,0 5 36-15,0 1-28 16,0 2 28-16,-3 4 16 0,-1 1-31 15,-2 4 49-15,-2 4-57 16,-3 4-5-16,-1 8 59 16,-4 8-53-16,0 4-14 15,-2 2 13-15,2-4-6 16,2-6-4-16,4-6-3 16,4-5 0-16,5-5-2 15,1-4 2-15,0-4 0 16,0-4 0-16,0-3 8 0,0-2-18 15,2-6-61 1,5-3-112-16,1 0 42 0,-3-7-210 16</inkml:trace>
  <inkml:trace contextRef="#ctx0" brushRef="#br0" timeOffset="56675.408">9526 8802 306 0,'0'0'144'0,"0"0"-46"0,0 0-45 16,0 0-26-16,0 0-27 15,0 0 0-15,67-36 41 16,-40 34-40-16,3 2-1 16,2 0 0-16,4 0-68 15,-5 0-64-15,-1-3-159 16</inkml:trace>
  <inkml:trace contextRef="#ctx0" brushRef="#br0" timeOffset="57189.0405">10173 8422 218 0,'0'0'91'0,"0"0"-35"15,0 0-29-15,0 0 81 16,0 0-8-16,-51 68-42 16,27-40 67-16,-1 6-95 15,2 8-27-15,-4 4 58 16,2 2-58-16,1 0 17 16,3-3-20-16,2-4 16 15,7-6-6-15,5-4-10 16,5-5 0-16,2-3-4 0,0-3 9 15,2-4-5-15,8-3 0 16,-1-3 5-16,9-8-31 16,2-2-19-1,4 0-59-15,3-16-9 0,-2-2-137 16,-7-4-116 0</inkml:trace>
  <inkml:trace contextRef="#ctx0" brushRef="#br0" timeOffset="57401.4676">9968 8801 154 0,'0'0'160'0,"0"0"-148"16,0 0 121-16,0 0-85 15,0 0-30-15,75-15 6 16,-51 8-24-16,3-2-2 15,0-6-79-15,-5 1-147 16</inkml:trace>
  <inkml:trace contextRef="#ctx0" brushRef="#br0" timeOffset="57854.2571">10349 8445 89 0,'0'0'99'15,"0"0"-56"-15,0 0-29 16,0 0 60-16,0 0 76 16,-16 63-92-16,-1-32 31 15,-3 5-8-15,-1 5-30 16,-1 3 6-16,-1 2-46 0,2-1 6 15,3-3 15-15,0 0-32 16,4-4 0-16,3 0 1 16,4-5 7-16,6-2-4 15,1-8-4-15,0-5 0 16,7-5-18-16,5-6 18 16,3-5-59-16,4-2-9 15,2-5-33-15,-2-13-72 16,-6-3-104-16</inkml:trace>
  <inkml:trace contextRef="#ctx0" brushRef="#br0" timeOffset="58063.692">10150 8860 219 0,'0'0'101'0,"0"0"-101"16,0 0 0-16,0 0 95 15,62-3-80-15,-34 0-6 16,-2-3-9-16,-4-1-48 16,-5-6-192-16</inkml:trace>
  <inkml:trace contextRef="#ctx0" brushRef="#br0" timeOffset="58854.5763">10439 8637 117 0,'0'0'105'15,"0"0"-27"-15,0 0 18 16,0 0 9-16,-16 61-79 15,9-42 28-15,0-1-13 0,0 2-20 16,-1 3 30 0,-1 0-29-16,0 2-7 0,0 2 46 15,1-1-57-15,-2 2-4 16,1 0 6-16,-1 3-2 16,0-1-1-16,0-2-3 15,0 2 0-15,1-2 5 16,-2 0-5-16,2 0 0 15,-1-2 0-15,2-1 5 16,1-5-4-16,4-2-1 16,0-3 0-16,0-4-4 15,2-4 7-15,1-5-3 16,0 0 0-16,0-2 6 16,0 0-11-16,0 0 5 0,0 0 0 15,0 0-8-15,0 0 18 16,0 0-10-16,0-11 26 15,6-2-24-15,5-2 10 16,0-1-12-16,0-2 0 16,3-1 0-16,2-4 6 15,-1-2-6-15,0-4 0 16,-2-3 4-16,-2-3 1 16,-1-5-5-16,-1-2 0 15,4 0-7-15,-1 4 8 16,2 3-1-16,2 5 0 15,0 5 6-15,-1 4-13 0,1 7 7 16,-2 2 0-16,1 2-13 16,-1 2 13-16,4 2 0 15,-3 0-2-15,0 4 6 16,-4 2-13-16,-1 0 9 16,1 4 0-16,-4 9-22 15,-1 2 22-15,-3 2 0 16,-3 1 0-16,0 0 7 15,0-1-14-15,-6 1 7 16,-6 0 0-16,-4 2 6 16,0 0-6-16,-2 2 0 15,-3-2-1-15,-2-2 8 16,-3-3-4-16,-2-5-3 0,0-3 0 16,-1 1-19-1,1-3 6-15,1 1-59 0,0 2-57 16,2 2-93-16</inkml:trace>
  <inkml:trace contextRef="#ctx0" brushRef="#br0" timeOffset="61073.6424">9324 9539 124 0,'0'0'37'0,"0"0"18"15,0 0-16-15,0 0 8 16,0 0 2-16,0 0 1 16,18-5 36-16,-11-10-54 15,3-3 23-15,-2-5 14 16,1-3-39-16,1-1-1 0,-3 2-29 16,-3 1 8-16,-2 4 37 15,-2-2-40-15,0 2 6 16,-6-1 10-16,-4 1-18 15,-3 3-2-15,2 4-1 16,0 7 0-16,1 4-15 16,0 2 15-16,-1 0-12 15,-2 4 8-15,3 6-4 16,3 1 6-16,1-2-4 16,5 0 6-16,1 0-12 15,0-2 12-15,1 1-5 16,10 1-1-16,3-3 12 15,4-1-7-15,3-4 1 0,3-1 0 16,1 0 8 0,1 0-8-16,-3 0 0 0,0-2 2 15,-3-3 6-15,-2 2-7 16,-2 0-1-16,-3 1 0 16,-5 1-9-16,-2 1 9 15,-3 0 0-15,-1 0-2 16,0 0 9-16,2 0-14 15,-2 2 7-15,-1 5 0 16,-1 0-7-16,0 2 7 16,0 3 0-16,0 0 7 15,-7 3-2-15,3 0-2 16,-1-1-3-16,3 1 0 0,1 0-2 16,1-2 2-16,0 0 0 15,0-2-1-15,0-3 7 16,0-1-14-16,3-4 7 15,6 1 1-15,4-4-9 16,2 0 14-16,3 0-5 16,0-11 7-16,4-2-2 15,-1 0-8-15,0-3 3 16,-3-1 0-16,-2-2-8 16,-3 1 8-16,-3-1 0 15,-3 3 0-15,-3 0 11 16,-1 1-15-16,-2 0 4 15,-1 3 0-15,0 3-1 0,0 4 3 16,0 3-2-16,0 2 12 16,0 0-8-16,-5 0-8 15,-4 2-4-15,-4 8 8 16,2 3-10-16,2 2 11 16,3 1-1-16,2 2 0 15,1 1 3-15,3 1 3 16,0-1-6-16,0 1 0 15,1-5-1-15,8 0 1 16,-2-5 0-16,0-1-2 16,2-5 4-16,0-4 2 15,3 0-4-15,5 0 0 0,2-9 38 16,-1-4-32-16,0-3-6 16,-2 1 4-1,-3-1-1-15,1 1 3 0,-2 4-6 16,1 3 0-16,-1 0-6 15,1 2 6-15,-1 1 0 16,-3 1 0-16,0 2 1 16,-5 2-14-16,-1 0-30 15,1 0-2-15,-2 0 36 16,-1 0-27-16,1 0 25 16,-2 0 9-16,0 0 4 15,0 0 7-15,0 0 1 0,0 0-10 16,0 0 69-1,-12 1-66-15,-5 8-3 0,0 1 0 16,-2 4 8-16,2 3-3 16,1 3-5-16,3 2 0 15,4 0-7-15,2 2 10 16,2-5-3-16,5-2 0 16,0-3 4-16,0-6-20 15,0-4 16-15,2-3-28 16,8-1 10-16,3 0 28 15,3-11-10-15,-2-5 0 16,0-2 4-16,-2-2-12 16,-2 1 8-16,-3 1 0 0,0 0 4 15,-3 5-1-15,-1 3-3 16,-1 3 0-16,0 4 8 16,-2 2 4-16,2 0-12 15,-1 1 0-15,-1 0 9 16,0 0-5-1,0 0-4-15,0 0 0 0,0 0 3 16,0 1-28-16,0 10 23 16,0 3 2-16,0 4 41 15,0 2-39-15,0 3 8 16,-1-1 0-16,-4 2-8 16,1-1 32-16,0 0-34 0,1-1 0 15,2-1 8 1,0 1-3-16,-1-2-5 0,0 2 0 15,-1-3 4 1,1 1-3-16,-1-1-1 16,2-3 0-16,0 2-3 0,0-5 5 15,0-4-2-15,1-4 0 16,0-3 9-16,0-2-8 16,0 0-1-16,0-7 0 15,9-10 21-15,5-9-12 16,6-5-9-16,0-6 0 15,4-6 12-15,3-3-3 16,1 0-9-16,-2 5 0 16,-4 10 1-16,-7 11 3 15,-6 12-4-15,-2 5 0 0,-2 3-107 16,1 0 7-16,-1 4-59 16,-5 0-127-16</inkml:trace>
  <inkml:trace contextRef="#ctx0" brushRef="#br0" timeOffset="71641.3767">19387 5884 61 0,'0'0'0'15,"0"0"7"-15,0 0-13 16,0 0 6-16,0 0-38 16</inkml:trace>
  <inkml:trace contextRef="#ctx0" brushRef="#br0" timeOffset="73829.5315">19392 6006 13 0,'0'0'50'0,"0"0"-10"16,0 0 31-16,2 70-56 15,0-44 19-15,-2 3 20 16,0 2-16-16,0 2 30 16,0-1-34-16,-3 2-30 15,-1 3 69-15,1 0-66 16,0 3-7-16,1 0 19 16,-1 2-10-16,-2 0 2 15,1 0-10-15,0-2 9 16,1-2 40-16,3-3-48 15,0-1 15-15,0 3 11 0,0-1-14 16,0 4 21 0,0 2-35-16,0 1 10 0,5 4 0 15,0 0-10 1,1-2 0-16,1-1 1 0,1-2 8 16,4-2-9-16,0 4 0 15,3-3 3-15,0 0-4 16,-2 0 1-16,-2 1 0 15,-4-3-2-15,-2 3 7 16,-2-2 2-16,-3 2-7 16,0 1 0-16,0-2-1 15,0-1 1-15,0-1 0 0,1 3 0 16,-1 1 9 0,0 1-16-16,0-2 7 0,0 0 0 15,-7 0-1-15,0-1 4 16,-1 1-3-16,1 1 2 15,0 0 1-15,-2 0 6 16,2-2-9-16,0-1 0 16,2-1 1-16,-1-2 4 15,3 0-5-15,-1 1 0 16,-1 2 14-16,-2 4-12 16,-2 3-2-16,0 2 0 15,0 3 2-15,0 1 3 16,2-1-5-16,1-4 17 15,1-3-16-15,-1-3 12 16,0 0-13-16,0 3 0 0,-1 2 18 16,-2 4-12-16,-2 2-6 15,-1 1 14-15,1-3-12 16,1-1 5-16,3-2-7 16,0-1 0-16,-1 5 9 15,1 6-9-15,-5 6 0 16,-3 5 8-16,-3 2-5 15,-2-4 7-15,2-5-10 0,3-6 0 16,3-3-1 0,3-4 3-16,1 1-2 0,3-2 0 15,3-7 7-15,2-7-15 16,0-12-52 0,2-22-78-16,7-18-65 15</inkml:trace>
  <inkml:trace contextRef="#ctx0" brushRef="#br0" timeOffset="76863.4114">19371 5984 134 0,'0'0'78'16,"0"0"-77"-16,0 0 6 15,0 0 25-15,0 0-15 16,0 0 34-16,39-14-3 16,-5 6-20-16,10 3 51 15,9 3-53-15,10 2 1 16,5 0 46-16,9 0-51 15,7 3 14-15,11-2 19 0,11-1-48 16,6 2 70 0,2 1-77-16,1 0 0 0,-4 1 13 15,-3 4-5-15,-4-1-8 16,-8 3 0-16,-6 3 17 16,-2 1-8-16,4-4-9 15,6-5 0-15,13-5 20 16,11-5-15-16,10-11 8 15,6-4-13-15,-6 5 17 16,-10 7 2-16,-14 7-19 16,-15 1 0-16,-14 4-6 15,-6 5 9-15,-5 0-3 0,3 0 0 16,5-5 6-16,5-3-3 16,8-1-3-16,0 0 0 15,-1-4 13-15,-1 1-10 16,-3 3 10-16,-8 0-13 15,-8 4 12-15,-9 3-11 16,-8-1-1-16,-5-1 0 16,-4 0 8-16,3-4 0 15,-1 0-4-15,3-1-4 16,-1 0 11-16,-2 1 20 16,-5 1-31-16,-5 4 0 15,-7-2 10-15,-5 1-1 16,-4-1-9-16,-4-2 0 0,2 0 0 15,1-1 11 1,5-1-2-16,5 0-9 0,0 0 37 16,3 0-37-16,-3 0 24 15,-4 0-24-15,-7 0 5 16,-4 0-4-16,-3 0-1 16,-1 0 0-16,1 0 17 15,-1 0-15-15,3-1 32 16,2-3-34-16,1 1 15 15,3 2-6-15,4 0-9 16,3 0 0-16,3 1 0 16,2 0 14-16,5 0-14 15,5 0 0-15,7 0 0 16,10 0 7-16,7-1-4 0,0 1-3 16,-2 0 6-1,-9 0 3-15,-17 0 0 0,-13 0-9 16,-12 0 0-16,-6 0-6 15,-4 0 6-15,0 0 0 16,0 0 12-16,0 0-6 16,0 0 7-16,0 0-13 15,0 0 0-15,0 0-6 16,0 0 6-16,0 0 0 16,0 0-2-16,0 0 14 15,0 0-19-15,0 0 7 0,0 0 0 16,0 0-14-16,0 0 14 15,0 2-10-15,0 3 8 16,0 3 4-16,0 4-14 16,-4 1 12-16,1 2 0 15,-2 4-6-15,1 2 6 16,-3 4 0-16,-2 4-1 16,0 2 14-16,0 5-17 15,-1 4 4-15,1-2 0 16,-1 2-3-16,2-3 3 15,0-2 0-15,0-1-1 16,-2 2 13-16,0 0-14 16,-2 1 2-16,0 1 0 15,2-1-2-15,3-3 2 0,0-1 0 16,5 0-1-16,1-1 11 16,1 0-13-16,0 2 3 15,0 2 0-15,0 3-2 16,0 0 2-16,0 0 0 15,0-2-1-15,0-2 12 16,-3-1-16-16,0-2 5 16,1 0 0-16,-2-1-2 15,-1-4 2-15,0 1 0 16,-4-1-2-16,1-2 10 16,0 2-10-16,1-2 2 0,2-1 0 15,1 0-1 1,-1-1 1-16,0 1 0 0,-1 0-2 15,-1 1 10 1,0 0-12-16,-2 1 4 0,1-1 0 16,1 1-5-16,0-1 10 15,2 3-5-15,-1 2 0 16,1 1 3-16,0 2-8 16,1 1 5-16,1-4 0 15,1 2-1-15,0-4 5 16,0 2-4-16,1-1 0 15,0 0 7-15,0-2-15 16,-1 3 8-16,-1-1 0 16,2-3-3-16,0 1 3 15,1-1 0-15,0-1-3 16,0 0 13-16,0-2-15 16,0 1 5-16,0 0 0 15,0 2-3-15,-2-1 5 0,2 1-2 16,-2 1 0-1,1-2 7-15,-1 3-12 0,0-3 5 16,-1 0 0-16,-1 0-5 16,1-1 6-16,-2 2-1 15,2-1 0-15,-2 4 8 16,1 4-12-16,-3 2 4 16,1 1 0-16,-1 1-6 15,-1-3 11-15,2-1-5 16,1-1 0-16,-1 0 6 15,1 0-9-15,0 0 3 0,1 3 0 16,-1-1-3-16,-1-1 7 16,-1-1-4-16,1-1 0 15,0-2 7-15,1-2-7 16,1 0 0-16,0 0 0 16,1-1-4-16,-3 1 4 15,2-1 0-15,-2-1 0 16,-1-1 5-16,0 2-6 15,-1-1 1-15,-1 3 0 16,0 3-2-16,2 0 11 16,0 0-9-16,-1 0 0 15,3-2 1-15,-1-1 1 16,-1 0-2-16,3-2 0 16,-5 0-7-16,1-3 11 15,2 1-4-15,0-1 0 0,1 1 9 16,0 1-11-16,1 1 2 15,0-3 0-15,-1 1-10 16,0-2 15-16,1-1-5 16,-1 0 0-16,1-4 8 15,3 1-12-15,-1 0 4 16,0 1 0-16,-2 1-4 16,-1 3 4-16,1-3 0 0,0 0-1 15,0-1 7 1,2-2-9-16,0 0 3 15,-1-1 0-15,2-2 0 0,-1-1 0 16,2-2 0-16,0 1-1 16,-1 1 6-1,1 2-9-15,-3 3 4 0,2 1 0 16,0 4-3-16,-2 1 9 16,2-2-6-16,0-4 0 15,1-6 4-15,0-4-6 16,0-1 2-16,0-1 0 15,0 2-3-15,0 4 7 0,0 2-4 16,0 0 0 0,0 2 4-16,0-3-14 0,-3 0 10 15,-1-4-28 1,1-3 28-16,3-3-74 0,0-2 25 16,0-1-21-1,-3 1-62-15,1-1-2 0,-5 0-190 16,-3-11-121-16</inkml:trace>
  <inkml:trace contextRef="#ctx0" brushRef="#br0" timeOffset="79236.0667">19206 10207 78 0,'0'0'94'15,"0"0"-18"-15,0 0 39 16,0 0-10-16,0 0-103 16,0 0 9-16,0 0 16 15,-51-20-19-15,44 18 5 16,-2 1-13-16,4-2 0 15,1 2 17-15,-3 1-17 0,0 0 0 16,-3-2-1-16,0 2 3 16,0-2-1-16,1-1-1 15,0-1 0-15,3 1 18 16,2 0-1-16,1 3-17 16,2-1 51-16,1 1-35 15,0 0-7-15,0 0-9 16,0 0 0-16,0 0-31 15,10 0 39-15,8 0-8 16,5 0 56-16,6 0-24 16,10-1 37-16,9 1-53 15,13 0 2-15,12-1 74 0,6 0-90 16,4 0 15 0,3-3 12-16,-6 3-26 0,-9 1 30 15,-7 0-33-15,-6 0 0 16,-8 1 16-16,-2 6-13 15,0-1-3-15,3 1 10 16,7-3-5-16,6-1 13 16,4 1-18-16,3-1 0 15,2 2 3-15,-2 0 1 16,-4-1-4-16,-5 1 0 16,-5-1 7-16,-1 0-2 15,3-2-5-15,-1 1 0 16,1 0 15-16,0 2-5 15,-4-1-10-15,0 4 0 0,-3 1 5 16,-4-1-3-16,-5 1-2 16,-3-2 0-16,-3-2-5 15,-1-4 11-15,7-1-6 16,3 0 0-16,2 0 9 16,2 0-14-16,-4 0 5 15,-1 4 0-15,-2 2-5 16,-7-1 5-16,-3-1 0 15,-3-2 0-15,-1-2 10 16,1 0-7-16,3 0-3 16,1 0 0-16,-1 3 3 15,-4 1 0-15,-1 3-3 0,-3 2 0 16,0-2 10-16,-1 2-13 16,-1-4 3-16,1-1 0 15,0-4 1-15,5 0 1 16,1 0-2-16,1 0 0 15,-3 1 9-15,-1 4-20 16,-2 2 11-16,-4 0 0 16,0 0-2-16,1-1 4 15,-1 0-2-15,2-4 0 16,3 1 7-16,4-1-2 16,2 2-5-16,3 0 0 15,-3 0 2-15,-1 2-2 16,-3-1 0-16,-2 1 0 15,-1-1 8-15,-1-1-10 0,0-1 2 16,1-1 0-16,-1 1 5 16,3 0-5-16,0 2 0 15,-4 1-1-15,-2 1 12 16,-2 2-23-16,-2-2 12 16,0 0 0-16,0-3 8 15,4 2-2-15,3-4-6 16,4 3 0-16,4 2 11 15,-1 1-14-15,-4 1 3 16,-2 0 0-16,-5 0-8 16,0-2 14-16,1 0-6 15,0-1 0-15,2-1 2 16,-2 1-2-16,0 0 0 16,0 0 0-16,-1 0-4 0,-1-1 6 15,0 1-2-15,-1-2 0 16,3 1 9-16,-1-2-13 15,2 0 4-15,0 0 0 16,4 0 1-16,-1 1 3 16,-3 0-4-16,0 0 0 15,-3 1 6-15,0-2-11 16,-1 2 5-16,-1-3 0 16,1-1 2-16,3 0 3 15,2-1-5-15,0 0 0 16,-1 0 14-16,-2 0-7 15,-4 0-7-15,0 2 0 16,-3 2-7-16,0-2 11 0,2 1-4 16,-3-1 0-16,1 0 5 15,0-2 0-15,1 0-5 16,0 0 0-16,0 0 22 16,1 0-20-16,-3 0 0 15,0-2-2-15,0 0 14 16,1-1-8-16,2 1-6 15,1-2 0-15,2 1 16 16,0 0-12-16,-3 1-4 16,0-1 0-16,-7 2 5 15,-4-1-3-15,2-1-2 16,-2 1 0-16,-3 1 15 16,1-1-10-16,-2 1-1 15,2 1-4-15,-1-1 6 0,-1 1 2 16,0 0-8-1,0-3 0-15,0-1 23 0,0-2-16 16,0-2 0-16,-1-1-7 16,-4-2 2-16,-6-3-15 15,-3-5 13-15,-3-3-59 16,-6 2 47-16,2 3-26 16,-3 2 10-16,-1 3-40 15,-5 6-95-15,-2 1 7 16,-3 1-102-16,4-4-140 15</inkml:trace>
  <inkml:trace contextRef="#ctx0" brushRef="#br0" timeOffset="80701.1497">20318 5990 170 0,'0'0'136'0,"0"0"-25"16,0 0-20-16,0 0-38 15,0 0 28-15,0 0-50 16,-64-26 42-16,49 26-73 15,-4 9 0-15,0 2 23 0,0 2-15 16,2 5-8-16,-1 3 0 16,2 4 9-16,2 1 3 15,-1 2-12-15,5-1 0 16,1 2 7-16,1 0 4 16,3 2-11-16,0 0 0 15,1-1 3-15,-1-1-3 16,1 0 0-16,1-2 0 15,0-3 9-15,3-4-9 16,0-3 0-16,3-2 0 16,11-1 3-16,3-3-8 15,0-3 5-15,-1-2-66 16,0-6 10-16,-2 0-106 16,-4-3-61-16</inkml:trace>
  <inkml:trace contextRef="#ctx0" brushRef="#br0" timeOffset="81224.7427">20559 6235 168 0,'0'0'188'15,"0"0"-109"-15,0 0-14 16,0 0 5-16,0 0-47 15,-67-8 9-15,48 14-13 16,-1 6-13-16,0 1 25 16,3 4-31-16,3 3 0 15,5 2 7-15,3 3-7 0,5 0 0 16,1-2-3-16,0 0 8 16,12 0-10-16,6-4 5 15,4-4 0-15,3-3-4 16,1-5 12-1,3-7-4-15,1 0-3 0,-1-15 1 16,-2-6 71-16,-5-3-46 16,-5 0 11-16,-7 3-4 15,-5 0-30-15,-5 1 25 16,0 1-29-16,-10 0 0 16,-8 1-20-16,0 5-37 15,0 5-68-15,3 8 11 0,4 0-118 16</inkml:trace>
  <inkml:trace contextRef="#ctx0" brushRef="#br0" timeOffset="82189.1633">20694 6320 157 0,'0'0'47'16,"0"0"48"-16,0 0 1 16,0 0-30-16,0 0-2 15,0 0-26-15,29-28 28 16,-15 17-10-16,0-1-39 0,0 3 49 15,0 0-63-15,-1 3 21 16,0 2-3-16,-2 2-20 16,-4 0 6-16,0 2-7 15,-2 0 0-15,1 4-16 16,-1 5 16-16,-1 5 0 16,-2 1-2-16,-2 2 5 15,0 5 9-15,0-1-12 16,-4 3 0-16,-4 0 0 15,1-3 0-15,-1-1-4 16,1-4-12-16,2-5 6 16,2-5-3-16,2-2 6 15,1-4 7-15,0 0 16 16,0 0-7-16,0 0-9 16,0 0 40-16,0-12-5 0,0-5-27 15,7-2-8-15,3-4 0 16,3 2 3-1,0 0-3-15,0 2 0 0,2 1 4 16,1-1-2-16,0 2 3 16,-1 2-5-16,-2 2 0 15,-3 6 14-15,-2 0-14 16,1 3 0-16,2 0 2 16,-2 2 0-16,2 2-4 15,-4 0-2-15,-2 0 4 16,2 0-24-16,-4 7 24 0,1 3-1 15,-1 0 1-15,-2 3 0 16,-1 2-5 0,0 1 5-16,0 2 0 0,0 1 5 15,-5 2-2-15,-1 0-3 16,-1 0 3-16,2-1 3 16,1 0-4-16,1 0-2 15,3 0 0-15,0 0-2 16,0-1 3-16,0-1-1 15,0-2 0-15,3-3 5 16,2-3-4-16,-1-5-1 0,-1-1-20 16,1-2 1-16,4-2-102 15,2-2 17-15,3-10-22 16,1-6-223 0</inkml:trace>
  <inkml:trace contextRef="#ctx0" brushRef="#br0" timeOffset="82759.6419">21408 5975 195 0,'0'0'84'0,"0"0"32"16,0 0-26-16,-18 65 8 0,4-32-72 15,-2 5 31 1,-2 6-4-16,-6 1-26 0,0 0 22 15,2-1-49-15,1 0 0 16,5-3 8-16,1-1-2 16,5-2-6-16,3-3 0 15,2-2 5-15,3-6-2 16,2-6-3-16,0-3 0 16,3-5-9-16,8-4 18 15,4-3-10-15,4-6 1 0,2 0-19 16,2-6 16-1,2-9-111-15,-1-2-52 0,-5-4-53 16</inkml:trace>
  <inkml:trace contextRef="#ctx0" brushRef="#br0" timeOffset="83017.9468">21181 6346 321 0,'0'0'125'15,"0"0"-47"-15,68-28-34 16,-38 19 12-16,2-2-56 15,-1 0-24-15,-1 2 14 0,-4 2-119 16,-10 7-122-16</inkml:trace>
  <inkml:trace contextRef="#ctx0" brushRef="#br0" timeOffset="83706.1059">21567 6385 147 0,'0'0'251'16,"0"0"-222"-16,0 0-28 15,0 0-2-15,0 0-3 16,0 0 4-16,16 15 20 16,-14-1-7-16,-1 3 79 15,-1 3-78-15,0 1 9 16,0 4 5-16,-3-1-21 15,-4 0 4-15,-1-2-11 0,3-4 1 16,0-4-1-16,1-3 0 16,2-5 0-16,1-3 3 15,-1-2 1-15,2-1-2 16,0 0 8-16,0 0 4 16,0-5 116-16,0-9-79 15,0-8-47-15,10-3-4 16,3-2 9-16,3-5-8 15,7-4-1-15,2 2 0 16,2 3-4-16,0 8 16 16,-9 8-12-16,-2 10 0 15,-4 5-4-15,-1 0-6 16,1 8-65-16,-1 6-40 0,-4 1 12 16,-5 0-184-16</inkml:trace>
  <inkml:trace contextRef="#ctx0" brushRef="#br0" timeOffset="84223.7282">22025 6451 398 0,'0'0'183'16,"0"0"-105"-16,0 0-58 15,0 0 43-15,-78 4-58 16,58 9 1-16,2 4-2 16,1 3 3-16,4 1-13 15,4 0 6-15,4 4 0 16,5 2 3-16,0 0-3 0,3-1 0 16,12-8-1-16,3-3 9 15,3-8-18 1,5-7 10-16,3 0 0 0,0-15 21 15,1-7-6-15,-5-6-15 16,-6-1 26-16,-7 1-8 16,-9 3 25-16,-3 3-43 15,0 4 1-15,-16-1-12 16,-4 5 11-16,-5 5-41 16,0 4-18-16,2 5-64 15,2 0-56-15,2 1-103 0</inkml:trace>
  <inkml:trace contextRef="#ctx0" brushRef="#br0" timeOffset="85597.0529">22364 6173 68 0,'0'0'63'0,"0"0"-3"16,0 0 30-16,-3 56 21 15,-5-31-90-15,-1 8 61 16,-3 2-43-16,-1 8-20 15,1 1 32-15,0 2-44 16,1 2 6-16,-2-4-13 16,1-2 3-16,3-5 6 15,2-7-9-15,2-3-5 16,4-6-1-16,1-4-29 16,0-5-30-16,0-6-58 0,0-6-65 15,4 0-3-15</inkml:trace>
  <inkml:trace contextRef="#ctx0" brushRef="#br0" timeOffset="86120.6486">22610 6155 201 0,'0'0'95'15,"0"0"-78"-15,0 0-11 16,0 0-4-16,0 0 30 16,0 0 3-16,7 31 55 0,-7-17-61 15,0 6 16-15,0 2-3 16,0 4-21-16,-8 8 24 15,-5 3-26-15,-1 5-13 16,-3 3 57-16,-2-2-59 16,1 2 6-16,1-1 5 15,-1-3-15-15,3-1 10 16,1-2-10-16,3-7 0 16,3-3 0-16,3-8 0 15,3-4-29-15,2-2-22 16,0 1-56-16,2-2 25 15,11-1-68-15,1-6-55 16</inkml:trace>
  <inkml:trace contextRef="#ctx0" brushRef="#br0" timeOffset="87112.9964">22716 6696 64 0,'0'0'108'16,"0"0"-25"-16,0 0 1 15,0 0 26-15,60-32-81 16,-44 16 1-16,-2-2-4 16,-4 0-6-16,-3 0 28 15,-3 0-13-15,-3 1-28 16,-1 3 73-16,0 3-77 16,0 1 42-16,0 6 0 15,0 2-24-15,-3 2-5 16,-4 0-16-16,-5 0 0 15,-3 4-8-15,0 8 8 16,1 3 0-16,0 2 0 16,3 0 7-16,1 4-13 0,3 0 6 15,3-1 0 1,1 0-2-16,3 0 2 0,0-3 0 16,0 2 0-16,5-5 5 15,3-3-12-15,3 0 6 16,0-4 1-16,3-3-4 15,3-3 10-15,0-1-6 16,3 0 10-16,-1-8-8 0,1-3 10 16,-1-3-12-16,-1 1 0 15,-3-2 13 1,1-1-3-16,-6 0-10 0,2-2 7 16,-4-1 1-16,-2 1 8 15,-1 1-16-15,-4-1 0 16,0 0 11-16,-1-1-8 15,0-1-3-15,0 1 0 16,-2 3 7-16,-3 4-12 16,1 4 5-16,-3 4 0 15,1 3-28-15,-1 1 27 16,0 0-25-16,0 0 9 16,5 3-7-16,2 2 21 0,0 1-27 15,0 0 26-15,2 1-17 16,7 0 24-16,3 0-3 15,1-1 0-15,3-1 5 16,1 1-4-16,0-3-1 16,-2 1 0-16,-2-3 24 15,0 0-19-15,0 1 10 16,-1 0 5-16,0 3-16 16,-1-1 7-16,-1 2-11 15,-1 1 0-15,-1 5-7 16,-1-1 7-16,-2 3 0 15,-1 1 0-15,-2 0 6 16,-1-1-5-16,-1-1-1 16,0 1 0-16,0 2 1 0,0 2 3 15,-5 1-4 1,0 0 0-16,1-2 0 0,-1 0-15 16,2-3-50-16,0-2-58 15,-1-3 11-15,-2 0-49 16,-1-3-67-1</inkml:trace>
  <inkml:trace contextRef="#ctx0" brushRef="#br0" timeOffset="87765.2547">21725 6982 144 0,'0'0'48'0,"0"0"-17"16,0 0 77-16,0 76-32 16,-6-43-14-16,-1 3-43 15,-1 2 39-15,-2 0-57 16,3 0 5-16,0-2 7 16,3-4-7-16,0-6-6 15,2-5 0-15,-1-6-18 16,2-5 8-16,1-8-66 15,0-2-111-15,0-7-15 16</inkml:trace>
  <inkml:trace contextRef="#ctx0" brushRef="#br0" timeOffset="88079.4092">21820 6967 61 0,'0'0'113'16,"0"0"5"-16,0 0-29 16,82-65-38-16,-52 51 31 0,1 2-82 15,-1 4-2-15,-1 3-3 16,-1 4-35-16,-10 1-99 16,-8 0-64-16</inkml:trace>
  <inkml:trace contextRef="#ctx0" brushRef="#br0" timeOffset="88374.6197">21759 7174 82 0,'0'0'149'0,"0"0"-93"15,0 0 28-15,0 0-49 16,0 0 20-16,0 0-14 16,65 0-17-16,-37 0 6 0,4 0-19 15,4 0-11-15,3 0 0 16,4 0-62-16,-2-5-100 15,-3-1-82 1</inkml:trace>
  <inkml:trace contextRef="#ctx0" brushRef="#br0" timeOffset="88708.7254">22277 7161 208 0,'0'0'196'0,"0"0"-187"15,0 0-6-15,0 0 20 16,0 0-14-16,0 0 13 16,-7 71 21-16,1-43-16 15,-1-3-6-15,3 1-21 16,-1-5 0-16,3-2-8 16,-1-1 8-16,0-4-94 15,0-1-116-15</inkml:trace>
  <inkml:trace contextRef="#ctx0" brushRef="#br0" timeOffset="88907.1956">22364 6924 370 0,'0'0'96'0,"0"0"-96"16,0 0-6-16,0 0-90 0,0 0-40 16,-17 55-92-1</inkml:trace>
  <inkml:trace contextRef="#ctx0" brushRef="#br0" timeOffset="89259.2515">22689 6878 473 0,'0'0'186'0,"0"0"-146"0,0 0-25 16,0 0-15-16,0 0 0 15,-16 94 59-15,5-49-54 16,0 0 29-16,1-1-13 16,2-3-18-16,1 0 13 15,1-1-16-15,2-1 0 16,-2-6-16-16,2-2 16 15,3-7-82-15,1-5-78 0,0-10-115 16</inkml:trace>
  <inkml:trace contextRef="#ctx0" brushRef="#br0" timeOffset="89737.9754">22718 7342 113 0,'0'0'163'16,"0"0"-154"-16,0 0-6 15,0 0-2-15,0 0 23 16,0 0 63-16,39 8-5 16,-22-8 40-16,2-5-53 15,0-4-38-15,1-3 38 16,-1-3-61-16,-3-1 20 15,0 0-3-15,-5-2-9 0,-2 1 52 16,-4 1-61-16,-1 1-6 16,-4 5 66-16,0 1-52 15,0 2 20-15,-4 2-34 16,-8 1 17-16,-8 4-15 16,-5 0-3-16,-2 7 0 15,-1 11-13-15,3 4 13 16,2 4 0-16,5 1 0 15,4-1 5-15,4-1-12 16,7-1 7-16,3-3 0 0,0-1-12 16,4 0 15-1,13-3-3-15,1-2 0 16,2-5 4-16,0-2 2 16,-3-3-6-16,-2-5-21 0,-1 0 8 15,-3 0-72-15,-4 0-43 16,-6 0-88-16,-1 0-131 15</inkml:trace>
  <inkml:trace contextRef="#ctx0" brushRef="#br0" timeOffset="93023.1898">20233 7479 114 0,'0'0'83'0,"0"0"-24"15,0 0-16-15,-80 42 59 16,60-27-93-16,1 2 5 16,2 3 10-16,-1 2-24 15,2 4 14-15,4 0-14 16,1 2 11-16,3-2-6 16,5-1-5-16,1-3 0 15,2-3-2-15,0-3 6 0,2-4-4 16,9-5 0-16,5 1 1 15,2-5 12-15,5-1-13 16,2 0 0-16,0-2 1 16,0 0 5-16,-2-2-2 15,-6-9-4-15,0-5 0 16,-5-5-3-16,0-2 3 16,-2 0 0-16,-5 5 3 15,0 4 0-15,-4 1-3 16,2 3 0-16,-3 2 4 15,2-1-7-15,-2 3 3 16,0 0 0-16,1 1 3 16,1-3 3-16,0 5-4 15,-2 0 23-15,2-1-16 16,-1 4 94-16,2-3-103 0,-1 1 0 16,1 1 3-16,-3 1-1 15,0 0-4-15,0 0-3 16,0 0 5-16,0 0-26 15,0 8 26-15,0 2 0 16,0 5 0-16,0 4 6 16,0 4-4-16,0 4-2 15,0 4 4-15,0-1 1 16,0 0-5-16,0-3 0 16,0-5 4-16,0-2 3 15,2-6-7-15,6-2 0 16,1-2 0-16,4-3-2 15,1-3 2-15,2-2 0 16,-1-2 3-16,1 0 1 16,3-15 15-16,1-3-19 0,-2-3-6 15,0-4-14-15,-4-3-14 16,-4-3-19-16,-2 0 47 16,-3 1 0-16,-3 2-1 15,-2 1-10-15,0 1 13 16,0 1-16-16,0-1 0 15,0 1 13-15,-7 0 5 16,-1 0-9-16,-2 0 10 0,-3 2-5 16,-1 0 6-1,-4 0-6-15,2 2 23 0,2 0-17 16,1 5 31-16,2 3-6 16,0 3 34-1,-2 3-59-15,-2 0 2 0,-3 3 47 16,-1 2-48-16,-3 2-1 15,2 0 9-15,0 0-4 16,-1 0 15-16,1 9-20 16,-4 4 0-16,2 2 8 15,2 2 4-15,1 3-12 16,4 2 6-16,2 4-6 16,0 2 19-16,3 2-19 15,-1 2 0-15,2 3 16 16,2-1-11-16,0 5-5 0,3 3 18 15,1 6-15 1,-2 3 12-16,-1 3-15 0,1-4 0 16,1-7 0-16,4-2 4 15,0-7-4-15,0-7 2 16,7-2 1 0,6-5-2-16,4-5-1 0,5-3 0 15,4-1 13-15,6-2-5 16,2-4-8-16,1-1 3 15,-1-4-3-15,2 0-61 16,1-2-98-16,-5-9-71 16</inkml:trace>
  <inkml:trace contextRef="#ctx0" brushRef="#br0" timeOffset="93988.608">20882 7405 194 0,'0'0'98'15,"0"0"-6"-15,0 0 4 16,0 0-47-16,0 0 7 0,0 0-6 16,0 0-29-16,-64-12 23 15,45 25-44-15,-2 4 0 16,-3 6 32-16,2 2-22 16,2 5-4-16,1 3-6 15,4 3 2-15,3 2 13 16,3 6-15-1,4 3 0-15,4 5 6 0,1 1-1 16,1-2-5-16,11-7 0 16,6-9 4-16,4-10-1 15,0-8-3-15,-1-9 0 0,-1-8-4 16,0 0 11-16,-1-11-7 16,-4-7 0-16,-4-5 10 15,-8-2-3-15,-3 1-7 16,0 2 0-16,-1 5-5 15,-3 6 13-15,4 4-8 16,0 5 0-16,0-1 6 16,0-1-13-16,14-1 7 15,8 3 0-15,3 0-3 16,2 2 4-16,1 0-1 16,0 4 0-16,1 4-6 15,5-2-7-15,-2 1-135 16,-2-4-25-16,-8 0-104 15</inkml:trace>
  <inkml:trace contextRef="#ctx0" brushRef="#br0" timeOffset="94965.9894">21135 7928 118 0,'0'0'82'0,"0"0"-41"16,0 0 88-16,0 0-67 0,64-28-33 16,-48 14 2-1,0-2-4-15,-5-4 0 0,-2-1-11 16,-5 4 5-16,-3 3 49 16,-1 3-48-16,0 6 19 15,-9 2 6-15,-8 3-39 16,-5 0 6-16,-3 10-14 15,2 7 0-15,0 3-1 0,1 6 1 16,5 2 0 0,2 3 0-16,6 2 8 15,6 1-14-15,3 3 6 16,1-1 0-16,18-3-2 16,7-6 2-16,10-11 0 15,5-6 0-15,5-10-5 0,1 0 4 16,-2-12-27-1,-1-9 28-15,-5-5-26 0,-5-4 26 16,-7 0 0-16,-2-2 0 16,-6-4 6-16,-2-1-5 15,-2-6-1-15,-2-2 6 16,0-3-17-16,-1 2 12 0,0 4-1 16,1 4 7-1,-2 1-1-15,1 3-7 16,-1 0 1-16,3 4 0 0,0 6-1 15,-1 3 27-15,-4 9-26 16,-2 5 13 0,-5 2-2-16,1 5-11 0,-3 0-4 15,0 2-9-15,0 16-17 16,0 9 27-16,-11 9 3 16,-5 7 31-16,-5 7-3 15,-3 6 15-15,-2 4-39 16,-2 2-1-16,1-3 50 15,4-6-48-15,8-8-5 16,7-4 1-16,6-9 8 16,2-3-12-16,0-6 3 15,12-2 0-15,8-5-2 16,5-5 2-16,7-6-12 16,3-5-36-16,1 0-41 15,-1-12-47-15,-11-4-145 0</inkml:trace>
  <inkml:trace contextRef="#ctx0" brushRef="#br0" timeOffset="95174.431">21545 7857 274 0,'0'0'229'16,"0"0"-108"-16,0 0-64 0,0 0-6 15,0 0-37 1,66-24-10-16,-38 24 6 0,1 0-10 16,0 0-20-1,-4 0-13-15,-11 6-227 0,-6-1-94 16</inkml:trace>
  <inkml:trace contextRef="#ctx0" brushRef="#br0" timeOffset="96799.087">21993 7543 35 0,'0'0'121'0,"0"0"-65"16,0 0 13-16,0 0-33 0,0 0 23 16,0 0-38-1,0-5 24-15,0 5 24 0,0-2-11 16,0 2 24 0,0 0-6-16,0 0-53 0,0 0 30 15,0 0-53-15,0 0 0 16,0 0-5-16,0 0 8 15,0 0-10-15,0 0 4 16,0 0 3-16,0 0-22 16,0 0 22-16,0 0 0 15,0 0 8-15,0 0-6 16,0 0 11-16,0 0-13 16,0 0 2-16,0 0 1 15,0 0-3-15,0 0 0 16,0 0-3-16,0 0 13 0,0 0-16 15,0 2 6 1,0 5 0-16,0 9-2 0,-3 8 2 16,-2 9 0-16,-1 9 7 15,0 11-5-15,0 4 20 16,0 2-22-16,2-2 0 16,-2-8 8-16,3-5-8 15,2-5 0-15,1-8 0 16,0-4 8-16,0-7-13 15,0-4 5-15,0-1 0 0,-7-2 2 16,-4-1-2 0,-3-4-63-16,-2-8-39 0,0 0-94 15,0-15-157 1</inkml:trace>
  <inkml:trace contextRef="#ctx0" brushRef="#br0" timeOffset="97654.7974">22090 7566 184 0,'0'0'108'0,"0"0"-96"16,0 0-12-16,0 0 0 0,0 0 0 16,0 0 61-1,30 20-20-15,-24-5-5 0,-1 2 44 16,0 3-55 0,0 3 43-16,1 4-28 0,0 2-24 15,-1 4 22-15,0 1-38 16,-4-1 0-16,3-2 30 15,-4-6-20-15,2-4-10 16,1-8 0-16,-2-3 9 16,2-3-10-16,-2-5 1 15,0 1 0-15,0-3-1 16,-1 0 6-16,4 0-5 16,3 0 16-16,6-12-9 15,6-10 37-15,2-4-44 16,1-6 0-16,-1-4 15 15,3-1-12-15,-1 0-3 16,1 3 0-16,-3 4 6 0,0 2-6 16,-2 1 0-1,-2 5 0-15,-2 3-1 0,-2 3 1 16,-2 3 0-16,-2 3-1 16,-1 2 5-16,-4 3-7 15,-1 4 3-15,-3 1 0 16,0-1-18-16,0 1 18 15,1 0-13-15,2 5 1 16,3 13 12-16,-4 4-4 16,-2 8 4-16,0 4 0 0,-6 7 52 15,-8 6-38 1,-2 6 19-16,2 1-12 16,1 0-19-16,3-1 21 15,-1-3-23-15,3-4 0 0,0-5 9 16,1-7-8-16,-1-7-1 15,3-5 0-15,0-6-52 16,3-6-7-16,2-6-114 16,0-4-99-16,12-1-26 15</inkml:trace>
  <inkml:trace contextRef="#ctx0" brushRef="#br0" timeOffset="98153.4644">22725 7942 304 0,'0'0'192'0,"0"0"-95"0,0 0-8 15,0 0-6-15,-70-16-68 16,48 23 1-16,-1 11-16 15,-1 4 7-15,3 2-7 16,4 1 0-16,6-1 0 16,4 2-5-16,4-3 9 0,3-3-4 15,0-6 0-15,3-6 2 16,11-6-14 0,4-2 12-16,4-10 0 0,3-11 22 15,-2-6-19-15,-2 0 0 16,-2-1-3-16,-2 2 7 15,-3 5-4 1,0 4-3-16,-6 5 0 0,-3 7 22 16,-4 2-2-16,-1 3-12 15,0 0-8-15,0 6-14 16,0 9-4-16,0 4 18 16,0 1 0-16,0 0 0 15,0 1 5-15,8 0-5 16,3-2 0-16,1 0 4 0,2-1-9 15,-1-2 5-15,-1-5-54 16,1-5-30-16,-1-6-105 16,1 0 11-1</inkml:trace>
  <inkml:trace contextRef="#ctx0" brushRef="#br0" timeOffset="98926.4001">22998 7648 166 0,'0'0'148'0,"0"0"-26"0,0 0-10 16,0 0-16-16,0 0-48 16,0 0-48-16,0-16 10 15,0 16-34-15,0 7 18 16,0 8 6-16,0 4 52 0,-4 4-15 16,-3 8 2-1,-2 3-28-15,-4 11 0 16,-3 3 51-16,-2-2-57 15,1 0-5-15,1-3 12 16,1-2-6-16,1 2-4 16,0 0-2-16,-1 1 0 0,0-3 2 15,-2-4-2-15,3 0 0 16,3-7 1-16,2-6 7 16,4-8-10-16,2-6 2 15,3-5 0-15,-1-4-1 16,1-1 17-16,0 0-16 15,0-1 25-15,0-11-25 16,2-6 4-16,9-2-4 16,4-5 0-16,2-5-1 15,3-6 1-15,-2-7 0 0,3-4 2 16,1-2 4 0,0 6-6-16,2 6 0 0,1 6 0 15,3 7-11-15,-1 5 11 16,1 4 0-16,-2 8-1 15,-3 4 1-15,-3 3-15 16,-1 0 12-16,-3 8 3 16,-5 4-20-16,-4 3 20 15,-5 6-1-15,-2 6-6 16,-10 5 14-16,-11 3-10 16,-6-1 3-16,-4-3 0 15,0-5 3-15,-1-8 3 16,1-7-6-16,2-6 6 15,2-5-3-15,5 0 1 16,5-2-4-16,5-5-9 0,4 0-18 16,3 2-54-16,5 1 11 15,0 1-59-15,3 0-123 16</inkml:trace>
  <inkml:trace contextRef="#ctx0" brushRef="#br0" timeOffset="99817.0151">23383 7649 188 0,'0'0'138'0,"0"0"-54"0,0 0-21 16,0 0-18-16,0 0-19 15,0 0-26-15,0 5 0 16,0 11 18-16,-4 8 30 16,-5 5 19-16,-2 6-17 0,-3 4-35 15,-2 3 37-15,-5 2-52 16,-1-1 0-16,1 3 25 16,2-2-17-16,2 0-8 15,3-2 0-15,2-2 9 16,-1-1-8-16,-3-2-1 15,1-3 0-15,0 0-2 16,2-7 5-16,3-8-3 16,3-8 0-16,4-5 4 15,2-4-3-15,1-2-1 0,0 0 0 16,0 0 34 0,0 0-6-16,0-1 44 0,0-4-62 15,0 0 4-15,0-2-17 16,2-1 3-16,4-6 0 15,2-5-3-15,4-3 9 16,2-8-6-16,1-5 0 16,4-3 7-16,0-2-9 15,2 0 2-15,2 4 0 16,-1 5-11-16,1 4 17 16,0 5-6-16,2 4 0 15,-2 3 3-15,-1 7-20 16,-3 2 17-16,0 6 0 0,-2 0-19 15,0 0 21 1,-2 7-2-16,-2 4 0 0,-3 4 1 16,-6 4-24-16,-3 5 23 15,-1 2 0-15,0 3-10 16,-12-3 14-16,-4 0-4 16,-2-6 0-16,-4-2 4 15,-4-5-1-15,-2-5-3 16,-1-4 0-16,0-4 14 15,2 0-8-15,4-6-6 0,3-3 0 16,6 4 9 0,5 2-19-16,7 2 10 15,1 1-48-15,1 0 9 16,0 0-136-16,0 2-123 0,0 6 62 16</inkml:trace>
  <inkml:trace contextRef="#ctx0" brushRef="#br0" timeOffset="100397.4659">23613 7986 214 0,'0'0'221'16,"0"0"-102"-16,0 0-11 16,0 0-3-16,0 0-87 15,0 0-18-15,0-11-7 16,0 25 7-16,-7 5-16 16,-1 6 23-16,-2 4-7 15,-1 2 20-15,2 1-20 16,2-3 6-16,0-1-6 0,2-3-16 15,0-3 8-15,-1-7-121 16,2-7-39-16,1-8-87 16</inkml:trace>
  <inkml:trace contextRef="#ctx0" brushRef="#br0" timeOffset="100629.8444">23650 7798 276 0,'0'0'252'16,"0"0"-121"-16,0 0-69 16,0 0-60-16,0 0-2 15,0 0-21-15,0-5-84 16,0 17 27-16,0 0 8 15,0 3-159-15</inkml:trace>
  <inkml:trace contextRef="#ctx0" brushRef="#br0" timeOffset="101309.0273">23752 8013 217 0,'0'0'146'0,"0"0"-106"0,0 0-11 15,0 0 8-15,0 0-37 16,0 0 0-16,14 7-4 0,-12 3 9 16,-2 1-3-16,0 3 2 15,0 2-4-15,0-2 58 16,-5 1-56-16,-1 0 7 15,0-1-3-15,-2-1-2 16,1-2 2-16,0-1-6 16,2-5 0-16,3-3 8 15,2-2 9-15,0 0-3 16,0-12 104-16,5-7-111 16,7-3 18-16,0 0-23 15,1 0-2-15,-2 5 62 16,2 1-54-16,3 2 18 0,2-1-11 15,0 2-12 1,3 1 25-16,-4 0-28 0,-3 6 0 16,-2 2-2-16,-4 4 2 15,-2 0-1-15,-1 0-4 16,-2 14 2-16,-3 3-14 16,0 4 12-16,0 4 5 15,-7 0 11-15,-1-3-9 16,2-2-2-16,0-3 0 15,-1-2 5-15,-1-3-12 16,2-1-35-16,0-1-49 16,2-1 29-16,2 5-66 15,0-2 8-15,1 0-57 16,1-3 26-16</inkml:trace>
  <inkml:trace contextRef="#ctx0" brushRef="#br0" timeOffset="101934.3564">24125 8048 214 0,'0'0'226'0,"0"0"-126"0,0 0-47 16,0 0 40-16,0 0-93 15,0 0 0-15,-74 3 0 16,52 14 3-16,2 4-5 15,0 2 2-15,6 0 0 16,3 2-2-16,4-5 2 0,7-4-10 16,0-4-24-1,0-6-5-15,11-6 34 0,3 0-32 16,3-10 37-16,0-12 33 16,-1-2-23-16,-2-2 35 15,-3 3-15-15,-3 3-21 16,-5 7 64-16,1 5-36 15,-3 6 0 1,-1 2 15-16,0 0-52 0,0 0-11 16,0 4-2-16,0 9 13 15,0 6-16-15,0 4 16 16,-5 4 0-16,-5 3 9 16,-2 4 5-16,-4 1-13 15,-2 2-1-15,1-2 13 16,-1-5-4-16,-4-3-9 0,3-6 0 15,-5-2 2 1,0-7-2-16,2-6-19 0,-3-5 6 16,2-1-20-16,-2 0 23 15,-5-7-134-15,-9-7-122 16</inkml:trace>
  <inkml:trace contextRef="#ctx0" brushRef="#br0" timeOffset="103737.5286">20179 8445 149 0,'0'0'61'16,"0"0"-5"-16,0 0 2 15,-67-22 12-15,50 22-27 16,-1 0-20-16,-1 0 5 15,-1 9 52-15,-1 6-73 0,1 1 21 16,1 6-3-16,2 1-10 16,2 4-7-16,2 3-8 15,5 1 0-15,2-1 8 16,4-1-8-16,2-2 0 16,0-2-2-16,0-6 7 15,7-6-7-15,1-6 2 16,0-5 0-16,3-2-2 15,1-1 16-15,6-13-14 16,2-8 17-16,1-5-16 16,0 0 12-16,-1 0-13 15,-3 5 0-15,-3 3 3 0,-2 5 6 16,-4-1-9-16,0 2 27 16,-4 2 18-16,-1 2-5 15,0 3-36-15,-3 3 3 16,0 3 2-16,0 0-9 15,0 5-21-15,-1 13 16 16,-8 4 5-16,0 7 6 16,1 5-6-16,3 0 0 15,4-1 0-15,1-5 3 16,0-8-3-16,0-6 0 16,2-5 7-16,5-3-18 15,4-6 11-15,6 0 0 16,7 0 7-16,6-9-4 0,2-8-3 15,-2-8 9 1,-5-4-6-16,-7-2-3 0,-6-1 0 16,-4 1 0-16,-2 1-32 15,-2 0 27-15,-4 1 5 16,0-1-1-16,0 0 4 16,-7-1-11-16,-7 3 8 15,-8 3 0-15,-4 4-20 16,-6 2 20-16,-4 5 0 15,-1 3 0-15,0 5 7 0,4 5-7 16,4 1 0 0,2 1 0-16,1 14 11 0,0 5-1 15,0 5-10 1,-1 7 15-16,1 4-15 0,2 5 20 16,5 4-20-16,4 3 0 15,8 0 5-15,7 2 2 16,0-1-7-16,3-2 0 15,11-7 5-15,6-2 2 16,2-6-7-16,5-5 0 16,-1-8 3-16,5-6 3 15,8-8-6-15,8-5 7 16,7 0-2-16,-1 0 2 16,-6-2-7-16,-11 2-26 15,-7-3-48-15,-11-2-153 16,-11-5-92-16</inkml:trace>
  <inkml:trace contextRef="#ctx0" brushRef="#br0" timeOffset="105081.9359">20641 8379 156 0,'0'0'209'16,"0"0"-75"-16,0 0-19 16,0 0-28-16,0 0 34 15,0 0-121-15,0-28 8 16,0 28-22-16,0 1 7 16,-1 8 7-16,-1 6-1 15,-2 4 2-15,0 2 38 16,-1 8-39-16,-2 3 0 15,0 7 21-15,-2 6-16 0,1 6-1 16,1 0-4-16,0-6 6 16,4-7 1-16,-1-8-7 15,1-4 0 1,-1-2-5-16,-1 1 12 0,1-3-7 16,1 0 0-16,1-5 0 15,0-2 1-15,0-3-1 16,1-5 0-16,0-3-2 15,1-2 3-15,0-2-1 16,0 1 0-16,0-1 13 16,0 0-1-16,0 0-11 0,0-1-1 15,0-11 0-15,4-6 3 16,5-5-3-16,0-4 0 16,0-7 6-16,-1-5-8 15,-1-7 2-15,0-6 0 16,1-5 2-16,3 3 2 15,1 5-4 1,1 9 0-16,1 3 1 0,0 3-2 16,0 3 1-16,2 0 0 15,2 3-2-15,0 1 4 16,2 3-2-16,-2 2 0 16,0 3 0-16,-1 5-4 15,-4 4 4-15,1 4 0 16,-1 5-2-16,1 1-4 15,1 4 6-15,0 11-9 16,-1 6 9-16,-1 4-13 16,-2 6 14-16,-3 1-1 0,-4 4 2 15,0-3 4-15,-4-2-5 16,0-6-1-16,-7-1 0 16,-7-4-1-16,-3-2 1 15,-4-2 0-15,-6-3 5 16,-5-5 3-16,-2-6-1 15,-3-2-7-15,6 0 0 16,9-3 4-16,5-2-4 16,7 5-5-16,2 0-8 15,1 4-41-15,2 12-44 16,3 5-68-16,2 5 8 16,0-1-41-16</inkml:trace>
  <inkml:trace contextRef="#ctx0" brushRef="#br0" timeOffset="105602.5414">21012 8690 262 0,'0'0'201'0,"0"0"-140"16,0 0-3-16,-68-6-15 16,48 17-31-16,-1 5 9 15,2 3-21-15,2 3 0 0,2 2 8 16,3 1-8 0,5 0 0-16,4 2 0 0,3 1 5 15,0 0-3-15,14-2-2 16,7-6 0-16,8-9 2 15,4-10 8-15,2-1-10 16,-1-15 12-16,-4-11-5 16,-4-7 26-16,-7-2-24 15,-9 0-7-15,-8 0 43 16,-2 2-41-16,-9 4-8 16,-6 9 2-16,-4 12-62 15,0 8 31-15,1 12-119 16,-1 10-97-16</inkml:trace>
  <inkml:trace contextRef="#ctx0" brushRef="#br0" timeOffset="106209.9141">21435 8525 164 0,'0'0'144'16,"0"0"-33"-16,0 0-55 15,-70-4-5-15,49 6 26 16,-1 8-66-16,3 2 23 15,2-1-25-15,3 2-3 16,4 1 2-16,2 3-8 16,2 2 0-16,3 1 1 0,3 1-1 15,0-1 0-15,8-1 0 16,13 1 3-16,4-3 7 16,4-1-10-1,-3-2 0-15,-2 2-3 0,-4-3 6 16,-7 2-3-16,-6-2 0 15,-7 1 2-15,0-1 4 16,-8-2-6-16,-12-1 0 16,-4-4 47-16,-4-3-42 15,1-3 5-15,2 0-10 16,8 0 13-16,4-3-27 16,9-1-13-16,4-3-90 0,0-1-122 15</inkml:trace>
  <inkml:trace contextRef="#ctx0" brushRef="#br0" timeOffset="106693.6225">21708 8326 136 0,'0'0'21'0,"0"0"9"15,0 0 7-15,0 0 56 0,0 0 18 16,2 59-40 0,-8-36-4-16,-3 5-17 15,-1 2-30-15,-3 7 58 16,-3 5-58-16,-5 5 6 16,1 5 15-16,2-1-26 0,2-5-1 15,3-4-14-15,3-5 6 16,3-3 0-16,5-3-6 15,2-6 0-15,0-4 3 16,7-2 0-16,8-6-6 16,6-5 0-16,5-4-71 15,3-4 52-15,3-2-106 16,-5-13-49-16,-6-3-54 16</inkml:trace>
  <inkml:trace contextRef="#ctx0" brushRef="#br0" timeOffset="106935.979">21546 8697 200 0,'0'0'275'16,"0"0"-242"-16,0 0 6 15,0 0 42-15,0 0-70 16,72-44-4-16,-56 44-7 0,2 1-21 16,-4 10 19-1,-3 0-168-15,-8-1-109 0</inkml:trace>
  <inkml:trace contextRef="#ctx0" brushRef="#br0" timeOffset="107611.1713">21941 8766 172 0,'0'0'149'0,"0"0"-96"15,0 0 7-15,0 0-1 16,0 0-59-16,0 0 6 16,-9 0-4-16,9 0-2 15,0 4 0-15,13 2 13 0,6 2 2 16,14 1 37-16,16-2-30 15,17-1 10-15,17-2 50 16,13-4-82-16,-1 0 24 16,-4 0-15-16,-13-4-3 15,-13-3 3-15,-16 1-9 16,-10 3 0-16,-12 3-17 16,-9 0-60-16,-6 0-42 15,-6 0 13-15,-3 1-98 16,1 1-35-16</inkml:trace>
  <inkml:trace contextRef="#ctx0" brushRef="#br0" timeOffset="108085.9024">23040 8833 334 0,'0'0'95'0,"0"0"-84"16,0 0 9 0,0 0 59-16,0 0-46 0,84 8-26 15,-52-7 15-15,-2-1-22 16,-2 0-45-16,-4 0-134 16</inkml:trace>
  <inkml:trace contextRef="#ctx0" brushRef="#br0" timeOffset="108472.8615">23652 8838 210 0,'0'0'216'15,"0"0"-153"-15,0 0-11 0,0 0-7 16,0 0 25 0,89-12-64-16,-53 12 2 0,1 0 46 15,-3 0-52-15,-3 0 6 16,-5 2-8-16,-6 1-59 16,-6-1-35-16,-12-2-160 0</inkml:trace>
  <inkml:trace contextRef="#ctx0" brushRef="#br0" timeOffset="110541.3299">19913 9252 175 0,'0'0'74'0,"0"0"1"16,-50 59-54-16,34-29-3 16,3 2 3-16,5 4-21 15,1 2 0-15,6-3 0 16,1-4 6-16,0-7-12 15,3-5 5-15,5-7 1 16,1-4 4-16,0-6-4 16,2-2 0-16,4-1 22 15,2-13 22-15,4-4-22 0,-3-8-22 16,0-4 0-16,-4-2 11 16,-3 0-9-16,-3 1-2 15,0 4 4-15,-1 3 0 16,-1 3 15-16,-1 6-7 15,-2 6 38-15,-1 3 39 16,-2 5-71-16,0 1-2 16,0 0-16-16,0 0-18 15,0 7 17-15,0 11-27 16,0 7 28-16,-5 5 4 16,-1 9-4-16,0 3 0 15,0 0-4-15,4-4 17 16,2-8-10-16,0-9-3 0,0-6 0 15,0-3-9-15,6-5 11 16,2-3-2-16,3-4 0 16,5 0 0-16,4-11 12 15,3-13-12-15,-2-8 0 16,-5-5 7-16,-4-2-7 16,-5-1-3-16,-4 4 0 15,-3 4 0-15,0 4-14 16,0 0 12-16,0 3 3 15,-9 0-18-15,-2-1 19 16,-3 2-8-16,-6-1 9 16,-3 3 0-16,-2 3 4 15,-1 4-4-15,4 6 0 16,-1 5 47-16,0 4-46 16,-2 0 16-16,-2 11-17 0,2 3 13 15,1 1 9-15,3 3-22 16,0 3 0-16,4 3 15 15,-2 7-5-15,2 2-10 16,0 3 7-16,3 2 6 16,3 3 4-16,6 4-17 15,5 0 0-15,0 0 11 16,0-1-6-16,10-5-5 16,2-3 1-16,2-4 6 15,2-7 5-15,1-6-12 16,0-3 0-16,-1-7 14 0,0-4-8 15,1-2-6-15,3-3 0 16,3 0-20-16,6-2-25 16,2-4-101-16,0 1-61 15,-5 5-55-15</inkml:trace>
  <inkml:trace contextRef="#ctx0" brushRef="#br0" timeOffset="111759.0778">20455 9185 18 0,'0'0'205'0,"0"0"-57"0,0 0-91 16,0 0-5-1,0 0-24-15,0 0-20 0,0-2 58 16,0 2-56-1,0 6 5-15,0 13 1 0,0 12 35 16,-7 8 33-16,-5 8-81 16,-1 7 1-16,3 5 19 15,1-3-17-15,3-3-6 16,5-12 2-16,1-7 3 16,0-8-6-16,0-6 1 15,0-7-61-15,0-2 30 16,1-3-104-16,5-6-1 15,-3-2-82-15</inkml:trace>
  <inkml:trace contextRef="#ctx0" brushRef="#br0" timeOffset="112269.7104">20293 9219 70 0,'0'0'109'0,"0"0"-66"15,0 0 30-15,57-55-41 16,-36 42-10-16,3-2 71 16,-3 3-81-16,3 2 20 15,-1 5-4-15,0 3-18 16,0 2-10-16,0 0-3 16,0 9 3-16,0 5-3 15,-1 1 12-15,-2 5-9 16,-1 0 20-16,-3 4-14 15,-4 0 33-15,-4 3-37 16,-8 3 7-16,0 5 76 16,-15 7-43-16,-9 6-7 15,-8 5-9-15,-6-1-25 0,-5-2 13 16,1-8-14-16,4-11 0 16,6-11 11-16,5-4-6 15,3-7-5-15,7-1 0 16,3-2 8-16,6-4-18 15,6 1-42-15,2 0-70 16,0-1-33-16,0 0-168 16</inkml:trace>
  <inkml:trace contextRef="#ctx0" brushRef="#br0" timeOffset="112860.1309">20651 9628 117 0,'0'0'32'0,"0"0"24"16,0 0 22-16,0 0 17 0,63-26-58 15,-42 8-31-15,-1-1 38 16,-2-1-39-16,-2-2 10 15,-6 0 48-15,-3-1-37 16,-2 2 11-16,-4 5 16 16,-1 3-28-16,0 8 42 15,0-1-50-15,-3 6-1 16,-10 0 15-16,-6 8-25 16,-4 9-6-16,2 4 0 15,4 5 4-15,3 1-8 16,6 1 4-16,3 0 0 0,1-2-4 15,1-2 10-15,3-1-6 16,0-2 0-16,4-2 5 16,9-4-9-16,6-4 4 15,2-3 0-15,4-2 10 16,2-4-4-16,0-2-4 16,0 0-2-16,-1-10-29 15,-1-7-35-15,-1-2-151 16,-2-5-151-16</inkml:trace>
  <inkml:trace contextRef="#ctx0" brushRef="#br0" timeOffset="113317.9064">21141 9106 282 0,'0'0'73'16,"0"0"-73"-16,0 0 0 0,0 0 51 15,0 0 8-15,0 70 20 16,0-39-13-16,0 7-52 16,0 6 80-16,-2 3-64 15,-10 4-1-15,-1 1 5 16,0 0-24-16,4-2 0 15,0-5-10-15,4-6 6 16,0-8 0-16,3-6-6 16,0-3-4-16,2-6-13 15,0-4-90-15,0-2-34 16,0-3-38-16,10-2-42 0</inkml:trace>
  <inkml:trace contextRef="#ctx0" brushRef="#br0" timeOffset="114072.8838">21217 9579 69 0,'0'0'66'0,"0"0"-60"16,0 0 10-16,0 0 9 15,0 0 18-15,0 0 52 16,70-12-79-16,-46-1-1 16,2-2 0-16,-3-4-6 15,-4 0 22-15,-6-3-10 0,-6 2-9 16,-6 3 65-16,-1 3-47 15,0 3 18-15,0 5-7 16,-7 2-7 0,-3 4 11-16,-6 0-45 0,-2 0 0 15,-5 12-2-15,-2 4 6 16,4 4-4-16,1 4 5 16,4 4 0-16,3 0-6 15,3 0 1-15,6 0 0 16,1-2-3-16,3-2 3 15,0-3 0-15,12-2 2 16,7-4 1-16,5-2 9 16,5-5-12-16,4-3 0 15,1-5 18-15,-2 0-18 16,-2-9-3-16,-1-6-66 0,-6-2-94 16,-5-5-141-16</inkml:trace>
  <inkml:trace contextRef="#ctx0" brushRef="#br0" timeOffset="114605.4584">21740 9106 149 0,'0'0'94'0,"0"0"-37"16,0 0-49-1,0 0 65-15,0 0-26 16,-32 78-7-16,16-48 41 16,-3 1-42-16,0 4 3 15,1 2 38-15,4 2-71 0,2 8 14 16,-1 4 0-16,4 3-20 15,4-1 20-15,2-9-23 16,3-6 0-16,0-8 1 16,5-3 2-16,7-8-3 15,-1-4 0-15,5-9 7 16,2-6-4-16,3 0-3 0,4-13-20 16,-1-4 8-16,-3-1-94 15,-2-1-19-15,-6 2-7 16,-4 2-111-16</inkml:trace>
  <inkml:trace contextRef="#ctx0" brushRef="#br0" timeOffset="114870.7493">21534 9508 230 0,'0'0'172'16,"0"0"-75"-16,0 0 15 15,0 0-65-15,0 0-4 16,65-49-43-16,-32 37 0 0,-2 3 6 16,0 5-3-16,0 0-6 15,-4 0-79-15,-4 3-84 16,-7-1-94-16</inkml:trace>
  <inkml:trace contextRef="#ctx0" brushRef="#br0" timeOffset="115474.1395">21700 9688 11 0,'0'0'82'15,"0"0"6"-15,0 0-49 16,78-45 18-16,-55 24 11 15,-2-2-28-15,-3 0-9 16,-4-2-13-16,-5 0-12 16,-2 2 56-16,-3 2-42 15,-3 4 31-15,-1 8 6 16,0 6 6-16,-5 3 1 0,-11 4-64 16,-4 11 24-1,1 7-34-15,-1 1 10 0,6 1 0 16,0 3 0-16,3 2 6 15,4 0-5-15,2 1-1 16,5-1 3-16,0-3 0 16,9-2-3-16,10 0 0 15,3-6 7-15,4-5-2 16,3-4-3-16,-1-4-2 16,2-5-68-16,-1 0-2 15,-7 0-153-15,-6-9-214 16</inkml:trace>
  <inkml:trace contextRef="#ctx0" brushRef="#br0" timeOffset="115972.8057">22230 9621 70 0,'0'0'186'0,"0"0"-186"0,0 0 0 16,0 0-6-16,72 5 11 16,-35 3-10-1,4-3-45-15</inkml:trace>
  <inkml:trace contextRef="#ctx0" brushRef="#br0" timeOffset="116220.1434">22772 9623 99 0,'0'0'149'16,"0"0"-148"-16,0 0-1 15,0 0 0 1,63-24 1-16,-46 20-1 0,-2 4 0 16,-4 6-45-16,-6 11-36 15</inkml:trace>
  <inkml:trace contextRef="#ctx0" brushRef="#br0" timeOffset="116502.3854">23192 9660 51 0,'0'0'36'0,"0"0"-31"15,0 0-10-15,0 0-33 16</inkml:trace>
  <inkml:trace contextRef="#ctx0" brushRef="#br0" timeOffset="116917.28">23083 9656 111 0,'0'0'88'15,"0"0"-6"-15,78-8 15 16,-47 8-38-16,1 0-27 15,0 0-32-15,-2 0 17 16,-1 0-17-16,-7 0-8 0,-3 0-10 16,-2 0-194-16,-3 0-6 15</inkml:trace>
  <inkml:trace contextRef="#ctx0" brushRef="#br0" timeOffset="117241.4088">23543 9659 184 0,'0'0'103'16,"0"0"-75"-16,0 0-24 16,0 0 8-16,0 0 9 15,0 0 61-15,56 1 28 16,-31-2-44-16,0-2-39 16,-4 3-11-16,-1 0-16 15,-1-2-25-15,3 2-42 16,1 0-39-16,-2 0 14 0,-1 0-124 15</inkml:trace>
  <inkml:trace contextRef="#ctx0" brushRef="#br0" timeOffset="117440.8874">23920 9662 55 0,'0'0'214'16,"0"0"-171"-16,0 0 15 16,0 0-51-16,67 7 3 15,-54-1 1-15,-1 0-11 0,-4 1-65 16,-5-1-82 0</inkml:trace>
  <inkml:trace contextRef="#ctx0" brushRef="#br0" timeOffset="123800.8652">14421 8933 185 0,'0'0'147'0,"0"0"-33"15,0 0-112-15,0 0 3 16,0 0-4-16,0 0 5 16,0 0 9-16,0 0 35 15,0 17-17-15,0-16 86 16,0 0-80-16,-1 2-24 15,-2 2-1-15,-1 4-5 16,-2 6-5-16,-1 2-4 0,1 2 3 16,0 0 1-16,3 0-4 15,-1-1 0-15,1 0 0 16,1 1 12 0,2 1-12-16,-2 2 0 0,2 4 2 15,0 3-2 1,0 6 0-16,-2-1 0 0,-1 3 6 15,-1-2-2-15,1-1-1 16,1-2-3-16,2 1 4 16,-1-1 4-16,0 0 1 15,-2 1-9-15,-1-1 22 16,-2 3-15-16,0-1 8 16,1 1-15-16,2-2 7 15,-1-1 0-15,3-3-7 16,1-2 0-16,0-5 0 0,0-1 9 15,0 0-5-15,0-1-4 16,0 1 0-16,0 0 0 16,-2 0 0-16,0-2 0 15,1-1 2-15,1-2 10 16,-1-3-10-16,0-3-2 16,-1-1 0-16,0-3-1 15,1 1 1 1,-1-2 0-16,0 1 3 0,-1-2 0 15,-1 1-2-15,2 1-1 16,-2-2-3-16,1-1-20 16,-4 0-55-16,-4-3-22 15,-5-3-120-15,0-14-252 16</inkml:trace>
  <inkml:trace contextRef="#ctx0" brushRef="#br0" timeOffset="125748.6534">14442 9013 59 0,'0'0'113'0,"0"0"-71"0,0 0-38 16,0 0 86-16,0 0-2 16,87-2-29-16,-53-4 13 15,4-1-38-15,3 3-1 16,3 1 36-16,5 3-61 16,4 0 0-16,8 0 8 15,1 0-4-15,0 3 25 16,-6-3-37-16,-10 0 0 15,-7 0 35-15,-7 0-34 16,-3-2 27-16,-2-2 9 0,-3 0-36 16,-3 1 24-16,-4 2-25 15,1-2 0-15,0 1 0 16,0-2 0 0,0 0 0-16,3 0 0 0,1-1 0 15,0 1 0-15,2 0 0 16,-1 2 0-16,0 0 0 15,-1 0 0-15,-2-2 0 16,0 3 0-16,-20 1 87 16,40-7-62-16,-20 5-25 0,-3 0 0 15,0 1-3 1,-5 0 3-16,-3 1 0 0,0 0 0 16,-4 0 7-1,0 0-15-15,0 0 8 0,1 0 0 16,-2 0-5-16,3 0 8 15,0 0-3-15,0 0 0 16,-2 2 7-16,2 5-25 16,-2 0 18-16,1 4 0 15,-2 1-8-15,-1 3 13 16,-1 2-5-16,-2 2 0 16,0 3 0-16,0 3 0 15,-7 3 0-15,-4 1 0 0,1 4 0 16,1-2 0-16,0 1 0 15,-2 1 0-15,-1-1 0 16,0 3 0-16,-1-2 0 16,-1 3 0-16,1 2 0 15,-2 0 0 1,2-1 0-16,0-1 0 0,4-6 0 16,-2-3 0-16,2 0 0 15,0-1 0-15,1 1 0 16,2-1 0-16,1 0 0 15,2-1 0-15,1-1 0 16,2 0 0-16,0 0 0 16,0 0 0-16,-2-2 0 0,2 0 0 15,-1-1 0-15,1-1 0 16,0 0 0-16,0 0 0 16,-1-1 0-1,1 0 0-15,-1-2 0 0,-2 0 0 16,2-4 0-1,-1 0 0-15,0-1 0 0,-1-1 0 16,0-1 0-16,2 1 0 16,-2 0 0-16,3-2 0 15,0-4 0-15,0 1 0 16,0-3 0-16,0-2 0 16,0 0 0-16,0 0 0 15,0-1 0-15,0 0 0 16,0 0 0-16,0 1 0 15,0-1 0-15,0 0 0 16,0 0 0-16,-1 0 0 0,-4 0 0 16,-6 0 0-16,-7 0 0 15,-5 0 0-15,-4 0 0 16,1 1 0-16,-1-1 0 16,3 0 0-16,2 0 0 15,-1 0 0-15,1 0 0 16,-4 0 0-16,-1 0 0 15,-4 0 0-15,-1 0 0 16,2 0 0-16,1 0 0 16,1 0 0-16,1 0 0 15,0 0 0-15,0 0 0 0,1-1 0 16,2-2 0-16,-3 2 0 16,-1 1 0-16,1 0 0 15,0 0 0-15,4 0 0 16,3 0 0-16,3 0 0 15,1 0 0-15,0 0 0 16,0 0 0-16,0 0 0 16,1 0 0-16,1-1 0 15,2 1 0-15,-1 0 0 16,3 0 0-16,2 0 0 16,1 0 0-16,0 0 0 15,-2 0 0-15,-3 0 0 16,-3-1 0-16,1-1 0 15,0 2 0-15,1 0 0 16,1 0 0-16,1 0 0 16,11 0 212-16,-21 0-212 0,12 0 0 15,1 0-1-15,1 0 1 16,1 0 0-16,-1 0 0 16,1 0 8-16,2 0-4 15,-1 0-4-15,1 0 0 16,1 0-2-16,-1 0 2 15,-1 0 0-15,0 0 8 16,-4 0-2-16,-4 0-6 16,-1 0 0-16,-2 0 0 0,1 0-3 15,-1 0 3 1,-1 0 0-16,-1-1-5 16,-4-3 1-16,-1-1-44 0,5-1 12 15,2 3 5 1,8 0-1-16,4 3-13 0,4 0-32 15,0 0-110-15,0-3-155 16</inkml:trace>
  <inkml:trace contextRef="#ctx0" brushRef="#br0" timeOffset="156815.5577">20651 5210 137 0,'0'0'215'0,"0"0"-106"16,0 0-28-16,0 0-24 15,0 0-39-15,0 0 40 16,0 0-46-16,0-6-2 15,0 4 54-15,0 0-38 16,0 2 11-16,0 0-16 16,0 0-11-16,0 0-2 15,0 0-8-15,0 2-12 16,0 7 0-16,0 3 16 16,-1 0-4-16,-2-1 0 15,1 1 3-15,0 1-10 0,-3 2 7 16,-1 2 0-16,-1 5 15 15,0 5-13-15,0 1 5 16,0 3-7-16,-2 1 6 16,0 2-6-16,1-2 0 15,0 2 0-15,-1-3 6 16,1 0-1-16,1 1-5 16,-1-1 0-16,1 0 0 15,-3 0 0-15,0 0 0 16,-3 0 0-16,1-2 0 15,-1-2 0-15,4-3 0 16,2-6 0-16,0-5 0 0,4-3 0 16,2-6 0-1,0 2 0-15,1-6 0 0,0 1 0 16,0-1 0-16,0 0 0 16,0 0 0-16,0 0 0 15,0 0 0-15,0-4 0 16,0-8 0-16,0-3 0 15,3-5 0-15,3-1 0 16,1-4 0-16,0-1 0 16,3 0 0-16,-1 0 0 15,1-3 0-15,0 1 0 16,1-3 0-16,2 0 0 16,0 1 0-16,-3-2 0 0,0 2 0 15,1 0 0-15,-2 3 0 16,-1 2 0-16,2 3 0 15,-3 1 0 1,2 2 0-16,-1 3 0 0,-2 3 0 16,1 1 0-16,0 2 0 15,1 1 0-15,2 0 0 16,1 3 0-16,-1 0 0 16,-2 0 0-16,0 2 0 15,-2 0 0-15,0-1 0 16,-1 2 0-16,-2 0 0 15,1 1 0-15,1-4 0 16,0 2 0-16,0-1 0 16,0 0 0-16,-3 2 0 0,-2 2 0 15,0 1 0-15,0 0 0 16,0 0 0-16,0 0 0 16,0-3 0-16,1-1 0 15,1-1 0-15,-1 0 0 16,-1 3 0-16,1 2 0 15,-1 0 0-15,0 0 0 16,0 0 0-16,1 0 0 16,1 0 0-16,1 0 0 15,-1 0 0-15,2 3 0 16,-1 2 0-16,2 5 0 16,1 4 0-16,-2 1 0 15,0 6 0-15,-1 0 0 0,-3 2 0 16,0 2 0-16,0 1 0 15,0 2 0-15,0 4 0 16,-7 2 0-16,0 2 0 16,-3 1 0-16,2-2 0 15,2-1 0-15,1-4 0 16,2 0 0-16,-1-5 0 16,2-2 0-16,2-5 0 15,0-3 0-15,0-1 0 16,2-1 0-16,7-2 0 15,4-3 0-15,1 0 0 0,-2-1 0 16,1-3 0-16,0-3 0 16,-1-1 0-1,0 0 0-15,1-12 0 0,-4-4 0 16,-2 0 0-16</inkml:trace>
  <inkml:trace contextRef="#ctx0" brushRef="#br0" timeOffset="157124.7367">20588 5594 880 0,'0'0'0'0,"0"0"0"16,0 0 0-16,0 0 0 15,78-15 0-15,-55 13 0 16,2 1 0-16</inkml:trace>
  <inkml:trace contextRef="#ctx0" brushRef="#br0" timeOffset="158186.8909">21112 5157 95 0,'0'0'0'15,"0"0"0"-15,0 54 0 0,0-31 0 16,-4-1 0-16,-1-2 0 16,1 2 0-16,-2-3 0 15,0 0 0-15,-1 1 0 16,-1 2 0-16,-2 2 0 15,0 1 0-15,-1 1 0 16,2 0 0-16,1-4 0 16,0-1 0-16,0 0 0 15,3-1 0-15,-2 3 0 16,0 1 0-16,2 0 0 16,-3 3 0-16,1-2 0 15,0 1 0-15,2-1 0 16,-1 1 0-16,-1 1 0 15,0 1 0-15,1 0 0 16,-1 3 0-16,-1-2 0 0,-3 0 0 16,2-3 0-16,-1-5 0 15,3-4 0-15,2-7 0 16,3-4 0-16,2-4 0 16,0-2 0-16,0 0 0 15,0-4 0-15,0-4 0 0,0-3 0 16,3-1 0-1,2-1 0-15,1-5 0 16,0-4 0-16,3-4 0 16,0-2 0-16,6-2 0 15,0 1 0-15,5 1 0 16,5-1 0-16,3 2 0 0,4 0 0 16,-1 3 0-16,3 2 0 15,-5 5 0-15,-2 2 0 16,-3 3 0-16,-7 6 0 15,-4 4 0-15,-3 2 0 16,-3 1 0-16,-2 14 0 16,-3 5 0-16,-2 4 0 15,0-1 0-15,-7 2 0 16,-5-3 0-16,-1-3 0 16,-5-3 0-16,-3-2 0 15,-7-1 0-15,-4-2 0 16,-2 0 0-16,0-3 0 15,2 0 0-15,5-4 0 0,3-1 0 16,6 0 0-16,4-1 0 16,5 1 0-16,4-3 0 15,2 1 0-15,3-1 0 16,0 0 0-16,0 0 0 16</inkml:trace>
  <inkml:trace contextRef="#ctx0" brushRef="#br0" timeOffset="159306.8963">21467 5235 95 0,'0'0'0'0,"0"0"0"15,0 0 0-15,0 0 0 16,0 0 0-16,0 0 0 16,0-2 0-16,2 2 0 15,-2 0 0-15,0 0 0 0,0 0 0 16,0 5 0-16,-4 8 0 16,-5 7 0-16,2-3 0 15,0 0 0-15,2 2 0 0,0 0 0 16,-2 3 0-1,1 3 0-15,-1 3 0 0,-1-1 0 16,1 2 0 0,-2 2 0-16,2 0 0 0,-2 1 0 15,1 0 0-15,-2-1 0 16,0-1 0-16,-1 1 0 16,-2-1 0-1,-1 0 0-15,-2-1 0 0,2 0 0 16,-3-2 0-16,0 2 0 15,1-2 0-15,0-3 0 16,3-2 0-16,1-4 0 16,3-4 0-16,4-1 0 15,0-5 0-15,1-4 0 16,4-1 0-16,-2 0 0 16,2-3 0-16,0 0 0 15,0 0 0-15,0 0 0 0,0 0 0 16,0 0 0-1,0 0 0-15,0 0 0 0,0-2 0 16,0-8 0-16,7-3 0 16,0-5 0-16,2-1 0 15,0-2 0-15,2-1 0 16,0-3 0-16,3-1 0 16,5-2 0-16,1-2 0 15,3 1 0-15,0 0 0 16,4-2 0-16,2 3 0 15,1 2 0-15,-1 2 0 16,1 5 0-16,-5 2 0 0,2 3 0 16,-4 3 0-1,-3 1 0-15,-3 6 0 0,-4 3 0 16,-2 1 0-16,1 0 0 16,0 0 0-16,-2 10 0 15,1 3 0-15,-4 2 0 16,0 4 0-16,-4 0 0 15,-1 1 0-15,-2-2 0 16,0 2 0-16,-2-3 0 16,-8 1 0-16,-5 0 0 15,-4-1 0-15,-5-3 0 16,-5 0 0-16,-4-3 0 16,-5-3 0-16,1-3 0 15,1-1 0-15,6-4 0 16,4 0 0-16,5 0 0 15,3 0 0-15,3 0 0 16,2 0 0-16,4 0 0 0,2 0 0 16,2 0 0-16,3 1 0 15,2 7 0-15,0 1 0 16,12-1 0-16</inkml:trace>
  <inkml:trace contextRef="#ctx0" brushRef="#br0" timeOffset="162118.3782">22266 5525 264 0,'0'0'0'16,"0"0"0"-16,0 0 0 16,0 0 0-16,0 0 0 15,0 0 0-15,-67-24 0 16,55 24 0-16,-2 0 0 16,-2 2 0-16,-1 7 0 0,2 2 0 15,-1 4 0-15,-1 5 0 16,-1 3 0-16,2 4 0 15,1 1 0-15,4-1 0 16,3 0 0-16,2 0 0 16,3-1 0-16,3-5 0 15,0-2 0-15,1-1 0 16,10-1 0-16,3-2 0 16,3-3 0-16,3-2 0 15,-1-5 0-15,0-4 0 16,-1-1 0-16,1 0 0 0,1-6 0 15,0-3 0 1,0-4 0-16,0 0 0 0,1-6 0 16,0-1 0-16,-1-2 0 15,1-1 0-15,2-1 0 16,-2 2 0-16,-2 3 0 16,0 3 0-16,-4 4 0 15,-1 3 0-15,-3 2 0 16,-2 3 0-16,-3 2 0 15,-2 2 0-15,-2 0 0 16,-1 0 0-16,-1 0 0 16,0 0 0-16,0 0 0 15,0 0 0-15,-1 0 0 16,-11 7 0-16,-3 5 0 16,-3 0 0-16,0 1 0 15,0 1 0-15,0 1 0 16,1 2 0-16,1 0 0 0,3 3 0 15,3-1 0 1,4-2 0-16,5 0 0 0,1 0 0 16,0-2 0-16,7-2 0 15,8-1 0-15,3-5 0 16,2-2 0-16,1-5 0 16,3 0 0-16,0 0 0 15,0-10 0-15,-1-1 0 0,-3-1 0 16,-2 0 0-16,-2-2 0 15,-4-1 0-15,-1-1 0 16,-3-1 0-16,-2-3 0 16,-4-3 0-16,-2 0 0 15,0 0 0-15,0 3 0 16,0 3 0-16,-7 1 0 16,-4 0 0-16,-2 3 0 15,-2 2 0-15,0 1 0 16,1 4 0-16,3 6 0 15,1 0 0-15,0 0 0 16,2 11 0-16,1 3 0 0,3 1 0 16,4 5 0-1,0-1 0-15,0 2 0 0,9-2 0 16,3-1 0-16,3-1 0 16,0-3 0-16,-2-4 0 15,0-3 0-15,-1-4 0 16,2-3 0-16,3 0 0 15,1-3 0-15,3-8 0 16,-1-2 0-16,1 1 0 16,3-3 0-16,0 2 0 15,-1 1 0-15,0 1 0 16,1 0 0-16,-1 1 0 16,-6 2 0-16,-2 1 0 0,-5 4 0 15,-2 2 0-15,-3 1 0 16,-1 0 0-16,1 3 0 15,-3 8 0-15,1 4 0 16,-3 0 0-16,0-2 0 16,0-1 0-16,0-2 0 15,0-3 0-15,-2-1 0 16,0-3 0-16,1-2 0 16,0-1 0-16,0 0 0 15,-2 0 0-15,0-2 0 16,-2-8 0-16,0 0 0 15,1-3 0-15,-1 1 0 0,-1 5 0 16,-1-1 0-16,-1 3 0 16,-3 5 0-16,-2 0 0 15,-3 0 0-15,-1 3 0 16,-1 10 0-16,-2 3 0 16,6 1 0-16,0 2 0 15,4 1 0 1,2 3 0-16,4 0 0 0,3-1 0 15,1 1 0-15,0-2 0 16,3-5 0-16,6-3 0 16,0-2 0-16,3-6 0 15,1-3 0-15,3-2 0 16,2 0 0-16,-2-4 0 16,1-8 0-16,0-3 0 0,-3-4 0 15,-2-3 0-15,1-1 0 16,-2-4 0-16,1 0 0 15,-1-2 0-15,1-2 0 16,0-1 0-16,-1-1 0 16,0-2 0-16,-2 1 0 15,2-1 0-15,-1-2 0 16,-2 2 0-16,1 2 0 16,2 2 0-16,-1 3 0 15,-3 2 0-15,3 1 0 16,0 3 0-16,-3 3 0 15,0 2 0-15,-3 4 0 16,0 3 0-16,-2 3 0 0,-2 4 0 16,0-1 0-16,0 1 0 15,0 3 0-15,0 0 0 16,0 0 0 0,0 0 0-16,0 3 0 0,0 9 0 15,0 5 0-15,-6 5 0 16,-3 2 0-16,-2 4 0 15,0 1 0-15,2 0 0 16,1-1 0-16,-1 2 0 16,-1 1 0-16,0 2 0 15,-2 0 0-15,0 1 0 16,-1-3 0-16,2-2 0 16,-2-2 0-16,1-1 0 0,3-1 0 15,2-3 0-15,3-4 0 16,1-2 0-16,2-3 0 15,1-2 0 1,0-2 0-16,0-2 0 0,2-1 0 16,8 1 0-16,2 0 0 15,0-1 0-15,1-1 0 16,-1-2 0-16,4-3 0 16,2 0 0-16,2 0 0 15,3 0 0-15,-3 0 0 16,0-2 0-16,-3-1 0 15,0-3 0-15,0 2 0 0,1-4 0 16,0-1 0-16,-3 0 0 16,0-1 0-1,-4 0 0-15,-1 1 0 0,-5-2 0 16,1-1 0-16,0-1 0 16,-1-1 0-16,0-3 0 15,-3 2 0 1,0 1 0-16,-2 0 0 0,0 2 0 15,0 0 0-15,0 1 0 16,0 2 0-16,-4 2 0 16,-3 1 0-16,2 3 0 15,-3 1 0-15,-4 1 0 16,-1 1 0-16,-4 0 0 16,-3 4 0-16,-2 9 0 15,-1 1 0-15,-1 3 0 0,0 3 0 16,4 0 0-1,1 3 0-15,3-2 0 16,3 0 0-16,1 1 0 0,5-3 0 16,3 0 0-16,2-3 0 15,2 1 0-15,0-1 0 16,4 0 0-16,8-3 0 16,4-2 0-16,4-1 0 15,4-5 0-15,3 0 0 16,2-5 0-16,2 0 0 15,-3 0 0-15,1 0 0 16,-6 0 0-16,-2-2 0 0,-5-1 0 16,-1 0 0-1,-5 1 0-15,1-3 0 0,0 0 0 16,-4 0 0-16,0 1 0 16,-3 0 0-16,-3 4 0 15,-1 0 0-15,0 0 0 16,-8 0 0-16,-14 5 0 15,22-5-19-15</inkml:trace>
  <inkml:trace contextRef="#ctx0" brushRef="#br0" timeOffset="166555.508">21713 5109 24 0,'0'0'233'16,"0"0"-88"-16,0 0-68 0,0 0-9 15,0 0-50-15,0 0-13 16,0 0 22-16,0 0 13 15,-22-12 8-15,22 12-23 16,0 0-25-16,0 0 22 16,0 0-22-16,0 0-7 15,0 0 7-15,0 0-10 16,0 0 4-16,0 0 0 16,0 3 6-16,2 3-6 15,3 0 6-15,1 0 0 16,0 2 3-16,-1-1 0 0,0 2-2 15,0 1-1-15,-1 0 2 16,-1-1-8-16,1 4 8 16,-4-1-2-16,2 0 4 15,-2 1-2-15,0-1-4 16,0 2 2 0,0 0 0-16,0-2 8 0,-4 1-8 15,-1-3 0-15,0 1 0 16,-1 0 4-16,0-2 4 15,1 0-8-15,0-2 0 16,2 1-7-16,2-1 7 16,-2-1 0-16,1-2 2 15,1-1 7-15,0-2-9 0,0 1 0 16,1-2 0-16,0 0 37 16,0 0-15-1,0 0 39-15,0-3-10 0,0-7-47 16,0 0-3-16,0-3-1 15,0-3 0-15,0-3-6 16,7-4 6-16,0 1 0 16,2-5-2-16,2 2 6 15,-3 3-5-15,0 5 1 16,1 6 0-16,-2 2-10 16,0 1 10-16,4 2 0 15,1-2-3-15,0 2 9 0,-3 2-16 16,2-2 10-16,0 3 0 15,-4-1-1-15,2 2 4 16,-3 2-3 0,-1 0 0-16,-1 0-5 15,1 0-3-15,0 0-4 16,0 6 12-16,1 0-11 0,-1 2 11 16,0-1 0-16,-1 2 0 15,1 1 0-15,-1 2 0 16,-1 1 0-16,-1 0 0 15,-2 3 0-15,0 1 0 16,0-1 0-16,0 1 0 16,0 1 0-16,-5 0 0 15,-1-1 0-15,1-2 0 0,0-3 0 16,2-2 0 0,1-5 0-16,-1-1 0 15,3-1 0-15,0-2 0 0,0 1 0 16,0 0 0-1,0-2-110-15,0 10 82 0,0-5-34 16,0 1 41-16,0 0-46 16,1 0 4-16,-1-1-34 15,0 0-47-15,0 0 90 16,-4-3-93-16</inkml:trace>
  <inkml:trace contextRef="#ctx0" brushRef="#br0" timeOffset="173768.2211">10073 7436 94 0,'0'0'105'0,"0"0"-80"15,0 0-16-15,0 0-3 16,0 0-6-16,0 0 0 15,0 0 34-15,2 0 38 16,-2 0-32-16,0 0-22 16,0 0-8-16,0 0 6 15,0-2-16-15,0 2 0 16,0-1 3-16,0 1-1 16,0 0 20-16,0 0 18 0,0-2-9 15,0 1 52-15,0 1-55 16,0 0 19-16,0 0-5 15,0 0-24-15,-5 0 5 16,-8 1-23-16,-3 10 13 16,-3 1-9-16,2 2-3 15,1 1-1-15,1 0 6 16,1-1-2-16,0 1 2 16,2-2-6-16,1 1 4 15,1-1-4-15,3 0 0 16,-1 1 0-16,3 0-1 15,1 1 8-15,3 1-10 16,1-1 3-16,0 1 0 0,0 0-3 16,0-1 3-1,3 0 0-15,4-4-1 0,2-2 2 16,-1 0-4-16,4-2 3 16,4-3 0-16,4-4-7 15,3 0 7-15,0 0 0 16,-3-6-3-16,-3-3 8 15,-3 1-12-15,-4-1 7 16,-1 1 0-16,-4-2-11 16,-3 1 11-16,-2 1-4 15,0 2 1-15,0 2 6 16,0 1-7-16,-5 1 4 0,-1 1 0 16,-2 1-15-1,-2 0 16-15,0 0-1 16,2 0 0-16,5 0 2 15,1 0 5-15,2 0-7 0,0 0 0 16,0 0 0 0,0 0 0-16,0 0-9 0,0 0 1 15,5 0 8-15,8 0-3 16,4 0 13-16,5 0 11 16,0-1 20-16,0-4-38 15,3 0-3-15,1 0 6 16,-3-1-1-16,-2 2-10 0,-5 4-48 15,-2 0-125 1,-8 0 23-16,-5 5-158 0</inkml:trace>
  <inkml:trace contextRef="#ctx0" brushRef="#br0" timeOffset="174326.7221">10286 7716 34 0,'0'0'85'16,"0"0"-9"-16,0 0-38 16,0 0 38-16,60-27-39 15,-47 14-7-15,-4-1 31 16,-2-1-35-16,-2 0-1 15,-3 2 29-15,-2 1-16 16,0 2-5-16,0 5 18 16,0 0-26-16,-6 3 33 0,-2 2-58 15,-1 0 11-15,-2 0-5 16,0 7-6-16,2 4-2 16,2 6 1-16,0 1 1 15,5 2-7-15,2 0 7 16,0 1 0-16,0-2-5 15,11-1 9-15,1 0-4 16,2-3 0-16,1-3 7 16,3-7-25-16,2-5 8 15,3 0-52-15,0-15 23 16,-2-5-99-16,-5-3-88 0</inkml:trace>
  <inkml:trace contextRef="#ctx0" brushRef="#br0" timeOffset="174762.5852">10596 7264 84 0,'0'0'15'0,"0"0"70"16,0 0 2-16,0 75 10 16,-7-46-12-16,0 2-35 15,-1 3-7-15,-1 0 5 16,2-1-21-16,0 3 3 15,4-2-23-15,2 0 9 16,1-1-12-16,0-2-4 16,0-2 0-16,0-3 7 15,4-4 0-15,3-6-7 16,1-6 0-16,1-4-11 16,3-4-5-16,2-2 16 0,2 0-1 15,4-5-3-15,-1-6-42 16,3-6-42-16,-5-3-35 15,-4-3-87-15</inkml:trace>
  <inkml:trace contextRef="#ctx0" brushRef="#br0" timeOffset="175008.9055">10471 7588 98 0,'0'0'133'15,"0"0"7"-15,0 0-55 16,77-38 19-16,-49 24-75 16,-1 3-28-16,-7 3 20 15,-3 2-21-15,-6 3 0 16,-4 3-51-16,-4 0-113 15,-3 0-60-15</inkml:trace>
  <inkml:trace contextRef="#ctx0" brushRef="#br0" timeOffset="193285.0303">11399 10067 97 0,'0'0'92'16,"0"0"-10"-16,0 0-7 15,0 0-33-15,0 0-21 16,0 0 35-16,0 0-26 0,0 0 7 15,0-7-9-15,0 7-26 16,0 0 18-16,0 0-20 16,0 0 6-16,0 0 64 15,0 0-69-15,0 0 14 16,0 0 17-16,0 0-20 16,0 0 34-16,0 0-35 15,-2 0-9-15,-2 0 45 16,-5-2-43-16,-2 1-4 15,-6 0 2-15,-1 1 3 16,-6 0 0-16,0 0-5 16,-3 0 0-16,0 0 23 0,0 0-8 15,-3 0-12-15,-2 0 8 16,-2 0-7-16,0 0 9 16,2 0-12-1,0 0-1-15,4 0 44 0,2 0-30 16,3 0-11-16,-1 0 8 15,3 0-7-15,-3 0 17 16,4-2-21-16,-2 0 0 16,0-1 37-16,0 1-29 15,1 0-8-15,0 2 9 16,0 0 3-16,0 0-15 16,1 0 3-16,2 0 0 15,1 0-6-15,-1 0 11 16,2 0-5-16,2 2 3 15,-4-2 3-15,4 0 10 16,-2 1-16-16,-2 2 0 0,-2 0 2 16,-1 1 4-16,-1 0-6 15,3-2 0-15,3-1 3 16,0-1 17-16,2 2-20 16,0-2 0-16,2 0 27 15,0 0-23-15,-2 0 0 16,4 0-4-16,-2 0 9 15,3 0-10-15,-1 0 1 16,2 0 0-16,1 0 2 0,0 0 1 16,0 0-3-16,-2 0 0 15,-2 0 2-15,1 0 5 16,-3 0-7-16,3 0 0 16,-1 0 9-1,0 0-9-15,1 0 0 0,0 0-3 16,-1 0 11-16,-1 0-12 15,0 2 4-15,1-2 0 16,-1 2 0-16,-1-2 0 16,2 0 0-16,1 0-1 15,-2 0 9-15,-2 1-14 16,-1 2 6-16,-2 0 0 16,1-1-6-16,2 0 11 15,0 0-5-15,0-2 0 16,0 0 2-16,1 0 8 15,-1 0-10-15,0 0 0 0,0 0-4 16,0 0 4-16,-1 0 0 16,2 0-1-16,0 0 9 15,0 0-10-15,0 0 2 16,0 0 0-16,-2 0-5 16,0 0 5-16,1 0 0 15,0 0-1-15,1 0 4 16,1 0-13-16,-3 1 10 15,3 3 0-15,-2-1-4 0,3-1 8 16,-1 0-4-16,1-1 0 16,0 0 4-1,0 1-7-15,-2 0 3 16,1-2 0-16,0 0 0 0,1 0 2 16,0 0-2-16,-1 0 0 15,1 0 4-15,-3 0-7 16,3 2 3-16,-2-1 0 15,0 1 3-15,-5 0-3 16,1 1 0-16,-2 1-4 16,0 1 12-16,4-3-13 15,2 2 5-15,1 0 0 16,3-4-2-16,0 0 6 16,1 1-1-16,1-1-3 0,1 0 3 15,0 0-5 1,1 0 2-16,0 0 0 0,-1 0-4 15,1 1 4-15,-2-1 0 16,0 1 0-16,1 1 6 16,1-2-7-16,1 0 1 15,1 0 0-15,-2 0-2 16,0 0 2-16,-1 2 0 16,0-2 0-16,-1 3 1 15,0-2-8-15,1 1 7 16,0-1 0-16,4 0-2 15,-3-1 11-15,1 1-11 16,1-1 2-16,-1 0 0 0,2 0 1 16,-1 0-1-16,-1 1 0 15,-1 0-7-15,-1 1 16 16,1 0-15 0,0-2 6-16,1 0 0 0,1 1-3 15,1-1 3-15,0 0 0 16,1 0 6-16,0 0-2 15,1 0-4-15,0 0 0 16,-1 0 0-16,1 0 2 16,-1 0-2-16,0 0 0 15,1 0-4-15,0 0 13 16,0 0-15-16,0 0 6 16,0 0 0-16,0 0-3 15,0 0 3-15,-2 0 0 16,-2 2 0-16,1-2 4 15,-1 1-6-15,0-1 2 0,1 0 0 16,0 0-2 0,1 0 3-16,-2 0-1 0,1 0 1 15,-1 0 7-15,0 0-15 16,-1 0 7-16,1 1 0 16,-1 0-11-16,2-1 11 15,1 1 0-15,0-1-3 16,0 0 10-16,1 0-11 15,0 0 4-15,1 0 0 0,-1 0 7 16,1 1-7 0,0-1 0-16,0 0-3 15,0 0 7-15,0 0-8 0,0 0 4 16,0 0 0-16,0 0 7 16,0 0 1-16,0 0-8 15,0 0 2-15,0 0 6 16,0-8-16-16,3-4 2 15,10-4 6-15,7-4-30 16,8-3 31-16,-1 1-1 16,3-3 0-16,-2 3 7 15,-4 2-9-15,-7 8 2 0,-5 6 0 16,-6 4-16 0,-4 2 16-16,0 0-59 15,-2 0 7-15,2 0-22 0,-1 0 47 16,1 0-53-16,0 5-20 15,-2 0 27 1,2 3-71-16,-2 3 36 0,0 3-54 16,-2-1-12-16</inkml:trace>
  <inkml:trace contextRef="#ctx0" brushRef="#br0" timeOffset="193733.8177">9160 10107 82 0,'0'0'71'0,"0"0"-40"16,0 0 40-16,0 0-11 15,0 0-51-15,0 0-8 16,-4 5 6-16,4-1-7 16,0-1 28-16,0 3 9 0,4 0 28 15,3 1-44-15,2 3-3 16,3 1 40-16,2 1-27 15,3 2 9-15,-2-1-6 16,0 0-31-16,1 1 26 16,-5-1-29-16,1-1 0 15,-3 0 6-15,-3-2 4 16,-1-3-10-16,-3-1 0 16,1-4 6-16,-2 5-14 15,-1 5-56-15,0 1-67 16,0 2-98-16</inkml:trace>
  <inkml:trace contextRef="#ctx0" brushRef="#br0" timeOffset="197233.4527">9727 10157 222 0,'0'0'45'0,"0"0"-41"15,0 0 18-15,0 0 16 16,0 0 9-16,0 0-23 16,-6 58 7-16,3-37 12 15,-1 6-26-15,-2 5 18 16,-1 7-24-16,0 2-10 15,2-1 24-15,3-5-22 16,2-8-3-16,0-6 0 0,0-7 4 16,-1-3-4-1,-1-5 0-15,2-1 0 16,-2-5 15-16,2 0-5 0,-2 0 89 16,-1-12 22-16,1-10-93 15,0-9-16-15,2-7-12 16,0-6 0-16,7-2 5 15,7 0-5-15,5 2 0 16,3 2-1-16,3 6 4 16,-4 7 2-16,-4 8-5 15,-6 13 0-15,-2 4-21 16,2 4 15-16,5 0 4 16,-2 1 1-16,-3 12-2 0,-2 5-16 15,-4 2 19 1,-5 4 0-16,0 0-6 15,0 0 6-15,-11-2-5 0,-2-3 2 16,0-4 3-16,2-3-9 16,-3-6 9-16,6-2 0 15,0-3 9-15,-3 1-7 16,7-2-2-16,-3 0 0 16,4 0 7-16,2 0 40 15,0 0-47-15,1 2-4 16,0 3-13-16,0 4 7 15,0 4 10-15,3 4-7 16,9 2 16-16,1 0-13 16,1-1 4-16,1 0 0 15,-2-1 1-15,1-2 2 16,-2 0-4-16,1-2 1 0,-1-2 0 16,1 1-1-16,-1-2 1 15,-1-2-92-15,-1-4-97 16,-4-4-113-16</inkml:trace>
  <inkml:trace contextRef="#ctx0" brushRef="#br0" timeOffset="197717.1652">10066 10426 179 0,'0'0'33'0,"0"0"26"16,0 0 0-16,0 0-18 15,0 0 3-15,0 0-20 16,18-34 31-16,-14 17-22 15,-1 0-18-15,-1 0 46 16,-2 2-35-16,0 5 14 16,0 4 33-16,0 2-37 15,-2 3 19-15,-5 1-20 0,-6 0-34 16,-1 3 24-16,-2 11-25 16,1 3 0-16,2 0-2 15,5 3 6-15,1 0-6 16,7 0 2-16,0 0 0 15,0-2-1-15,0-2 2 16,3-2-1-16,9-4 0 16,3-3 9-16,4-5-21 15,3-2-2-15,2 0-52 16,-1 0 27-16,-2-11-137 16,-4-4-18-16,-4-1-142 0</inkml:trace>
  <inkml:trace contextRef="#ctx0" brushRef="#br0" timeOffset="198242.7578">10287 10241 182 0,'0'0'132'16,"0"0"-46"-16,0 0 3 0,0 0-73 15,0 0 3-15,0 0 9 16,-51 28-12-16,47-18 4 16,1 0-20-16,3 1 0 15,0-2 8-15,0 1-2 16,0-2-6-16,4 0 5 0,5 1-2 16,3-1 2-16,1 1-5 15,0-1 0 1,2 1 17-16,-3 0-17 15,-3 0 0-15,-2 0-2 0,-4 2 6 16,-2 2 4 0,-1 1-8-16,0 0 0 0,-7 1 52 15,-8-2-51-15,1-4 14 16,-2-3 5-16,2-5-18 16,3-1 20-16,2 0-22 15,3 0 0-15,0 0-14 16,4 0-63-16,1-3-92 15,1-4-170-15</inkml:trace>
  <inkml:trace contextRef="#ctx0" brushRef="#br0" timeOffset="198946.8729">10398 10109 70 0,'0'0'146'0,"0"0"-146"16,0 0-2-16,0 0 2 0,0 0 54 15,0 0 56-15,15 33-47 16,-11-19-15-16,0 4 16 16,-2 1-17-16,-2 3-11 15,0 4 14-15,0 4-37 16,0 6 42-16,0 2-55 16,-4 2 6-16,-1 1 19 15,-1-2-23-15,0-3 5 16,2-3-7-16,-2-2 2 15,1-4 2-15,1-6-4 16,1-1 0-16,1-6-3 0,0-2 10 16,1-7-7-1,1-3 0-15,0-2 5 0,0 0 66 16,0 0-18-16,0-7 21 16,0-11-24-16,0-8-45 15,6-4-5-15,5-3 0 16,2-4 3-16,1-4 3 15,2 1-6 1,2-2-1-16,0 1 1 0,-2 6 0 16,2 9 4-16,-4 9-4 15,-1 10 1-15,-1 7-26 16,0 0 18-16,0 4-3 0,-4 11 3 16,-3 5 7-16,-5 7-7 15,0 2 5 1,-10-1 2-16,-10-2 2 0,-1-4-2 15,-3-3 0 1,-1-3-9-16,1-2 3 16,1-6-37-16,5-6-25 15,7 0-39-15,2-2 46 0,7 0-50 16,2 0-42-16,0 0-157 16</inkml:trace>
  <inkml:trace contextRef="#ctx0" brushRef="#br0" timeOffset="199344.8063">10658 10316 330 0,'0'0'136'0,"0"0"-57"0,0 0-56 16,0 0 3-16,0 0-26 16,0 0 1-16,-43 75 10 15,43-54-11-15,0 0 0 16,0-1 9-16,4-2-8 16,3-4 6-16,4-7-7 0,-2-3 0 15,1-4 4-15,2 0 4 16,2-9-2-16,-2-11 83 15,0-4-25-15,-5-2 4 16,-3 0-47 0,-4-1-20-16,0 4 42 0,-3-2-43 15,-11 5 0-15,-1 6-2 16,-2 5-2 0,3 9-15-16,0 0-67 0,4 18-100 15,0 7-2-15,3 2-167 16</inkml:trace>
  <inkml:trace contextRef="#ctx0" brushRef="#br0" timeOffset="200014.0189">10758 10347 109 0,'0'0'103'0,"0"0"-66"16,0 0 65-16,0 0-89 16,0 0-11-16,0 0 14 15,23-15 18-15,-18 12 78 16,-2 1-13-16,1 1-29 16,-1 1-3-16,1 0-67 15,2 0 0-15,-2 6-3 16,3 9 6-16,-3 0-5 0,-1 4 2 15,-3 0 0-15,0-1 24 16,0-3-22-16,0-4-2 16,0-5 0-1,0-2 9-15,0-2 3 0,0-2-12 16,0 0 0-16,0-3 73 16,0-10-18-16,0-8-49 15,2-1-6-15,5-1 5 16,4-2 9-16,0 4-14 15,2 1 0-15,2 3 5 16,-3 4 9 0,-1 6-10-16,-4 3 1 0,0 4 8 15,0 0-26-15,1 6 1 16,1 10 12-16,-4 6-15 16,-2 2 24-16,-3 2-9 15,0-2 0-15,0-4 9 0,0 0-23 16,-3-1-69-16,-1 0-14 15,-1-5-41-15,-1-3-143 16</inkml:trace>
  <inkml:trace contextRef="#ctx0" brushRef="#br0" timeOffset="200581.5091">11090 10225 104 0,'0'0'152'15,"0"0"20"-15,0 0-89 16,0 0-20-16,0 0 14 15,0 0-43-15,-23-3-25 0,14 13 12 16,-2 0-21-16,4 3 37 16,1 1-37-16,3 2 0 15,1-1 8-15,2-1-7 16,0-1-1-16,2-3 0 16,8-2 2-16,3-1-4 15,-1-3 2-15,-2 2 0 16,0-2 4-16,-4 2 0 15,-1 3-8-15,-2 2 3 16,-3 3 1-16,0 2 1 16,-3 0 1-16,-9-1-2 15,-1-5 0-15,1-3-3 0,1-4-25 16,3-3-39-16,2 0-34 16,4 0-8-16,0-4-150 15</inkml:trace>
  <inkml:trace contextRef="#ctx0" brushRef="#br0" timeOffset="201116.0716">11192 10385 86 0,'0'0'59'0,"0"0"-49"16,0 0-3-16,0 0 37 16,0 0-31-16,0 0 45 15,32 2 41-15,-25-10-8 0,3-3-17 16,-1-3-40-1,1-1-15-15,-3-4 45 16,0-1-42-16,-2 2 15 16,-2 1 26-16,-2 3-40 15,-1 3 20-15,0 5 1 0,0 2-23 16,0 2 63-16,-3 2-75 16,-5 0 0-16,-3 4-9 15,-3 11 0-15,-2 6-3 16,4 3 3-16,2 3 0 15,3 1-6-15,4-3 6 16,3-5 0-16,0 0-1 16,0-6 5-16,8 1-10 15,3-6 0-15,2-1 6 16,1-1 7-16,1-3-3 16,0 0-8-16,0 0-18 15,-1 0-92-15,0-1-70 16,-6 0-50-16,-8 1-108 15</inkml:trace>
  <inkml:trace contextRef="#ctx0" brushRef="#br0" timeOffset="214399.5419">12510 9066 72 0,'0'0'33'16,"0"0"-21"-16,0 0 1 16,0 0 16-16,0 0 26 15,0 0 33-15,0 0-30 16,0 0-18-16,0 0-19 15,0 0-20-15,0 0 64 16,0 0-57-16,0 0 10 16,0 0 5-16,0 0-17 15,0 0 20-15,0 0-9 16,0 0-16-16,0 0 63 0,0 0-61 16,0 0 4-16,0 0 8 15,0 0-11-15,0 0 26 16,0 0-18-16,2 0-10 15,3 0 25-15,4 0-21 16,3 0-6-16,1 0 23 16,-1 0-18-16,3 0 28 15,0 0-33-15,2 0 0 16,-3 0 9-16,2 0-9 16,-1 0 0-1,0 0 3-15,1 0 3 0,0 0-6 16,1 0 0-16,0 0 0 15,5 0 13-15,-1 0-6 16,0 0-7-16,-1 0 9 16,-2 0-1-16,-4 0-11 15,-1 0 3-15,-1 0 0 16,1 0-8-16,-1 1 15 16,4 1-7-16,0-2 2 0,3 2 6 15,2-2-8-15,2 0 0 16,1 1 0-16,1-1-3 15,-1 1 9-15,-2 0-6 16,-3 1 0-16,-1-2 10 16,-5 3-19-16,-1 0 9 15,-1-3 0-15,-2 2 2 0,1 0 3 16,-2-2-5 0,-1 2 0-16,2 1 0 15,1-1 2-15,1 0-2 16,1 1 0-16,1-2 9 15,-1 1 3-15,1 1-12 0,-1-2 9 16,-2 1-5-16,-2-2 2 16,-3 2-6-16,-3-2 0 15,-2 1-10-15,0-1 13 16,0 0-6-16,0 1 0 16,0-1-29-16,0 0 24 15,0 2-18-15,-1 1-20 0,-13 3 32 16,-7 3-47-1,-9 0 2-15,0-1-55 16,-2-3-50-16,0-3-211 16</inkml:trace>
  <inkml:trace contextRef="#ctx0" brushRef="#br0" timeOffset="216055.119">13299 9124 1 0,'0'0'0'0,"0"0"33"16,0 0-6-16,0 0 7 16,0 0-17-16,0 0-13 15,0 2 42-15,0-1-32 16,0-1 3-16,0 0 7 16,0 0-10-16,0 0 7 15,0 0 1-15,0 0-21 16,2 0 18-16,-1 2-14 15,3 0-5-15,-1 0 45 16,2 0-11-16,-1 1 9 16,1 0-31-16,1-1-10 15,1 0 39-15,2 2-32 16,-1 0-7-16,1-2 35 16,-1 0-26-16,-1-1 14 15,3 1-16-15,1 2 1 16,-1-1 35-16,1 1-45 15,0 1 0-15,0 0 4 0,0 1 4 16,-1-1-8 0,1 1 0-16,-2-4 0 0,0 2 12 15,-2-3 6-15,0 1-18 16,0-2 31-16,1 0-24 16,-1 2 13-16,2 1-20 15,1-1 0-15,1 2 0 16,-2 0 0-16,-1-3 0 0,0 1-1 15,-1-1 5 1,0-1 14-16,2 1-18 16,0 1 0-16,0-2 27 15,-2 0-26-15,2 2-1 0,-2 0 0 16,0-1 8-16,1 1-16 16,-1-1 8-16,0 0 0 15,2 0 5-15,-1 0 1 16,0-1-6-16,0 0 19 15,0 1-17-15,1-1 7 16,-1 1-9-16,-1 0 0 16,3 1-3-16,-3 0 3 15,2 0 0-15,0 0 0 16,0 0 7-16,0-1-7 16,0-1 0-16,3 0 0 0,2 2-1 15,2-1 9 1,0 2-8-16,0-1 0 15,0 2 2-15,-1-3-3 16,1 3 1-16,-2-2 0 0,0-1 3 16,3 0-2-16,0-1-1 15,-2 1 10-15,1 0-7 16,0 1 7-16,-2 0-10 16,1 2 0-16,0 1-3 15,1-1 6-15,-1 2-3 0,-1-1 0 16,-1 0 7-16,0-2-8 15,-2 0 1 1,2-1 0-16,-2-1 2 16,3 2 2-16,-3-2-4 15,-1-1 0-15,-1 2 10 16,-2 0-6-16,-3-1-4 0,-3 0 0 16,0 1-4-16,-1-2 4 15,0 0 0-15,0 0 0 16,0 0 6-16,0 0-22 15,0 2-29-15,-6 3-63 16,-5 1 93-16,-3 1-95 16,2 2-1-16,3-2-19 15,1-5-38-15,3-2-9 16</inkml:trace>
  <inkml:trace contextRef="#ctx0" brushRef="#br0" timeOffset="216534.8275">14117 9229 122 0,'0'0'161'0,"0"0"-17"15,0 0-57-15,0 0-1 16,0 0-73-16,0 0-1 16,-3-6-12-16,3 6 5 0,5 0-5 15,8 0 7-15,3 3-2 16,3 3 47-16,1 0-46 16,1 1 19-16,1 0-23 15,-1 1 9-15,0-1 20 16,-1 1-31-16,-4-1 0 15,0 0 6-15,-3 0-3 16,-3-1-3-16,-3 1 0 16,-2-2 3-16,-4 3-8 15,-1 1 5-15,0 7 0 16,-11 6 9-16,-11 5-8 16,-6 3 16-16,-2 2-17 15,-1-3 11-15,0-5-7 0,4-3-4 16,-2-4 0-16,0-3-1 15,3-3-12-15,-3-4-67 16,6-2-38-16,5-3-68 16,6-2-64-16</inkml:trace>
  <inkml:trace contextRef="#ctx0" brushRef="#br0" timeOffset="242608.0877">14345 9911 13 0,'0'0'71'0,"0"0"-35"16,0 0 19-16,0 0-37 16,0 0-1-16,0 0 34 15,0 0 16-15,14-10-32 16,-14 10-13-16,0 0-16 0,0 0 13 16,0 0-19-16,1-2 0 15,0 0 27-15,3-1-19 16,-2 0-7-16,0 1 6 15,0 2 0-15,-2 0 29 16,0 0-36-16,0 0 0 16,0 0-1-16,0 0 6 15,0 0-5-15,0 0 7 16,0 0-5-16,0 0 34 0,0 0-29 16,0 0 20-1,0 0 52-15,0-1-37 0,0-1 14 16,-6-2-12-16,-4 1-39 15,-3-1 10-15,-3 2-15 16,-2 0 0-16,-4 1 7 16,-3-1 3-16,-1 0-10 15,1 0 6 1,3 0 2-16,0 0 21 0,0 1-29 16,-2-1 0-16,-3 2 11 15,-1 0-6-15,-2 0-5 16,1 0 0-16,-1 0 6 15,1 0-2-15,1 0-4 16,1 0 0-16,4 0 5 16,2 0 1-16,0-2-6 0,1 2 0 15,-1 0 5-15,-1 0-9 16,1 0 4-16,1 0 0 16,-2 0 3-1,2 0 0-15,3 0-3 0,-1-2 0 16,-1 0 6-16,1-2 4 15,0 3-10-15,-1-1 0 16,0-1-7-16,0 3 11 16,0 0-4-16,2 0 0 15,3 0 1-15,1 0-2 16,1 0 1-16,-1 0 0 16,3 0 3-16,-5 0-1 15,1 3-2-15,-2-1 0 16,-2 1 3-16,2 1-7 0,2 0 4 15,3-2 0-15,1 0-4 16,2-1 8-16,2 1-4 16,-1 0 0-16,0-2 8 15,0 0-7-15,-3 0-1 16,1 0 0-16,0 0-2 16,-1 0 2-16,0 0 0 15,0 0-1-15,1 0 7 16,3 0-8-16,0 0 2 15,0 0 0-15,-2 0-4 16,-2 0 7-16,-4 0-3 16,-1 2 0-16,1 0 0 15,2-2-2-15,3 0 2 16,0 0 0-16,2 0-2 16,-3 0 9-16,0 0-7 0,3 0 0 15,-3 0 4-15,-1 0-13 16,0 0 9-16,-3 0 0 15,-3 0 1-15,3 0 6 16,-1 0-11-16,0 0 4 16,3 0 0-16,-1 0-2 15,1 0 2-15,0 0 0 16,0 0 1-16,2 0 5 16,-1 0-6-16,2 0 0 15,3 0 0-15,0 0-7 16,2 0 8-16,-1 0-1 15,-1 0 0-15,-1 0 7 16,0 0-7-16,0-1 0 16,0 1 0-16,2 0-8 0,-2 0 8 15,-1 0 0-15,1 0-4 16,-2 0 12-16,1 0-10 16,0 0 2-16,-1 0 0 15,1 0-5-15,0 0 5 16,-1 0 0-16,2 0-1 15,-3 1 7-15,3 0-7 16,-1 0 1-16,-1 0 0 16,2 0-8-16,-2 0 8 15,0 1 0-15,2-1-1 16,-2 2 9-16,4-2-13 16,2-1 5-16,1 0 0 15,2 0-20-15,-1 0-15 0,-2 0-61 16,0 0-89-16,-1 0-86 15</inkml:trace>
  <inkml:trace contextRef="#ctx0" brushRef="#br0" timeOffset="243261.3418">13004 9634 87 0,'0'0'104'0,"0"0"-82"0,0 0 54 16,0 0 38-1,0 0-58-15,0 0-4 0,-82 24-43 16,55-11 27-16,0-1 37 16,1 1-43-1,1 1 8-15,2 0-21 0,-2-1-10 16,1 1 29-16,0-1-36 15,2-2 0-15,2 0 18 16,0 2-18-16,1 0 0 16,0-1-2-16,3 1 12 15,3-1-10-15,2-2 0 16,3-3 0-16,4-1-4 0,0-2 6 16,2-1-2-16,0 0 0 15,-1 1 6-15,1 1-9 16,0-1 3-16,1 2 0 15,-1-1-3-15,2 2 7 16,0 0-4-16,0 1 0 16,0 3 1-16,11-2 7 15,6 3-8-15,11-2 0 16,9 2 23-16,9 1-22 16,4-1 6-16,-2-1-7 15,-7-2 5-15,-9 0-24 16,-7-1 6-16,-7-2-106 15,-5-2-12-15,-6-2-49 16,-7-1-75-16</inkml:trace>
  <inkml:trace contextRef="#ctx0" brushRef="#br0" timeOffset="262396.1652">12679 9782 1 0,'0'0'12'15,"-82"0"-12"-15,36 17-13 16</inkml:trace>
  <inkml:trace contextRef="#ctx0" brushRef="#br0" timeOffset="294452.4246">14733 8508 89 0,'0'0'67'15,"0"0"-36"-15,0 0 21 0,0 0 2 16,0 0-20 0,0 0 29-16,0 0-46 0,0 0-17 15,0 0 33-15,-22-9-31 16,18 9-2-16,1 0 19 16,-2 0-12-16,-1 0 38 15,-2 0-45-15,-1 0 0 16,-1 4 33-16,0 3-27 15,-3 6-6-15,-3 5 14 16,-2 6-6-16,-1 3 32 16,1 1-40-16,1-3 0 15,4 0 13-15,2-1-6 16,2-1-5-16,2 1-2 0,3 1 14 16,0 4-4-16,4 4-10 15,0-1 0-15,0 0 10 16,0-4-5-16,0-4-5 15,0-6 0-15,7-5 7 16,5-4-8-16,0-3 1 16,6-2 0-16,0-4-6 15,2 0-51-15,4 0-46 16,-2-13-30-16,-1-3-149 16</inkml:trace>
  <inkml:trace contextRef="#ctx0" brushRef="#br0" timeOffset="294798.4941">14897 8779 114 0,'0'0'66'0,"0"0"-11"16,0 0 21-16,0 0-45 15,-66 39-31-15,57-22 34 16,3 1-34-16,4 2 0 16,2 2 8-16,0 0-7 15,0-2-1-15,14-5 2 16,7-4 2-16,5-7 40 0,3-4-26 16,-2 0 4-1,-4-7 10-15,-4-9-26 0,-4-3 17 16,-5-4-19-16,-7-2 5 15,-3-1 11-15,0 3-20 16,-14 2-8-16,-3 5-18 16,-3 7-27-16,3 8 1 15,-1 1-118-15,2 2-18 16</inkml:trace>
  <inkml:trace contextRef="#ctx0" brushRef="#br0" timeOffset="295386.923">15106 8750 114 0,'0'0'34'15,"0"0"-32"-15,0 0 60 0,0 0-44 16,0 0 35-16,0 0-19 16,46 58-8-16,-44-40 26 15,-1 2-32-15,-1 5-16 16,0 0 45-16,-2-2-35 15,-4-7-9-15,2-9 1 16,4-3 1-16,0-4 7 16,0 0-6-16,-2 0 51 15,2-11 121-15,0-9-161 16,0-7-19-16,2-1 1 16,12-1 5-16,-1 2-1 15,1 2-5-15,2 1 0 16,2 2 11-16,2 2-11 15,-1 3 0-15,-2 6 0 16,-3 8 1-16,-1 3-10 0,-5 2-14 16,2 15 18-16,-4 4-20 15,-2 3 28-15,-3 2-3 16,-1-1 5-16,0-1 2 16,0-3 7-16,0-2-14 15,0-1-23-15,0-4 23 16,-1 1-88-16,1-1-7 15,0-1-5-15,0-6-53 16,0-7-33-16</inkml:trace>
  <inkml:trace contextRef="#ctx0" brushRef="#br0" timeOffset="295874.6215">15841 8476 76 0,'0'0'140'0,"0"0"14"15,0 0-129-15,0 0-25 16,0 0 0-16,0 0 13 15,-2 67 66-15,-5-33-30 16,-1 5-9-16,-2 0 13 0,-1-1-32 16,-1-2 4-1,1-4-25-15,2-4 15 0,4-3 4 16,1-6-19 0,3-7 0-16,1-6-9 15,0-6-64-15,0 0-35 16,13-13 57-16,4-9-87 0,-2-4-78 15</inkml:trace>
  <inkml:trace contextRef="#ctx0" brushRef="#br0" timeOffset="296126.9553">15880 8504 125 0,'0'0'80'0,"0"0"20"16,0 0-29-16,0 0-41 15,0 0-27-15,0 0 54 0,82-34-47 16,-56 26 7-16,1 0 3 16,-4 1-19-16,-5-1 6 15,-5 5-7-15,-3 1-38 16,-4 2 18-16,-5 0-141 15,-1 0-11-15</inkml:trace>
  <inkml:trace contextRef="#ctx0" brushRef="#br0" timeOffset="296430.1349">15791 8653 112 0,'0'0'159'16,"0"0"-73"-16,0 0-34 16,0 0-47-16,0 0 3 15,0 0-7-15,-12 14-1 16,12-8 13-16,0-2-7 16,0-1 1-16,4 1 11 15,12-3-15-15,8-1 85 16,6 0-73-16,5 0 8 15,-1 0-17-15,-5 0-6 16,-4 5-9-16,-7 0-57 16,-6 1-5-16,-4 2 60 15,-5 2-132-15,-3 0 0 0,0 0 33 16</inkml:trace>
  <inkml:trace contextRef="#ctx0" brushRef="#br0" timeOffset="296823.0823">16021 8803 91 0,'0'0'104'16,"0"0"3"-16,0 0 14 15,0 0-94-15,0 0-23 16,0 0-4-16,3 1-21 15,-3 10 15-15,0 5 11 16,0 4-5-16,0 0 53 0,-2 2-51 16,-6-2-1-1,0 0 7-15,-2-1-8 0,1-4-36 16,0-5-125-16</inkml:trace>
  <inkml:trace contextRef="#ctx0" brushRef="#br0" timeOffset="297108.3158">16097 8650 210 0,'0'0'146'0,"0"0"-61"0,0 0-60 16,0 0-19-16,0 0-6 16,0 0 0-16,0-8-30 15,0 8-36-15,0 10 5 16,0 1-23-16,0 0-35 15</inkml:trace>
  <inkml:trace contextRef="#ctx0" brushRef="#br0" timeOffset="297535.1776">16314 8481 19 0,'0'0'168'16,"0"0"-89"-16,0 0-17 15,0 0-62 1,0 0-23-16,0 0 22 0,0 16 1 16,0-1 48-16,-3 3-34 15,-2 7 26-15,-1 7 28 16,-4 4-40-16,0 4 39 16,-3 2-29-16,1-2-34 15,2 1 43-15,-1-4-47 16,4-1 0-16,0-2 14 15,2-4-14-15,2-3-12 0,2-10-60 16,1-2-56-16,0-9 31 16,1-6-152-1</inkml:trace>
  <inkml:trace contextRef="#ctx0" brushRef="#br0" timeOffset="297970.0125">16306 8885 45 0,'0'0'199'0,"0"0"-143"15,0 0-56-15,0 0 0 16,0 0 17-16,0 0 19 0,20 21-26 16,-8-21 67-16,4 0-48 15,2-2 31-15,0-7 4 16,-1-4-49-16,-2 3 2 15,-2-3-5-15,-3 0-11 16,-2 0 45-16,-3 0-31 16,-3 3-15-16,-2 3 23 15,0 1 7-15,-2 2 19 16,-10 2-49-16,-3 2 15 16,-4 0-25-16,-3 8 10 15,2 7-13-15,1 6 7 16,4 2-1-16,5 1 0 15,3 1 7-15,5-3 0 0,2-1-16 16,0-5 16-16,2-1 0 16,8-5 0-1,3-1 5-15,1-5 9 0,3-3-14 16,0-1 0-16,1 0-14 16,-6 0-3-16,-6 0-73 15,-6 0-63-15,-1 0-117 16</inkml:trace>
  <inkml:trace contextRef="#ctx0" brushRef="#br0" timeOffset="299540.8092">14649 9216 24 0,'0'0'169'16,"0"0"-86"-16,0 0-40 15,0 0-12-15,0 0 17 0,0 0-10 16,-70 33-29-16,58-18 37 15,0 0-46-15,3 4 0 16,1 1 11-16,1 4-11 16,2 3 9-16,3 0-9 15,2 0 0-15,0-5 2 16,3-6-2-16,8-5 0 16,2-5 0-16,-2-6 2 0,1 0 17 15,0-2-19 1,-1-9 6-16,-4-2 3 15,-2-3-7-15,-2 0-2 0,-2 1 1 16,-1 2 2 0,0 7 4-16,0 2-7 0,0 3 0 15,0 1-7-15,0 0 7 16,0 0-7-16,0 0 6 16,0 0 0-16,1 0-16 15,11-1 10-15,7-3 7 16,4 1 33-16,4 1-33 15,0 1 0-15,-1 1-6 16,-2 0 1-16,-2 0-40 16,-3 0-80-16,-5 0-60 15</inkml:trace>
  <inkml:trace contextRef="#ctx0" brushRef="#br0" timeOffset="300282.8286">14859 9438 5 0,'0'0'39'0,"0"0"3"15,0 0-3-15,0 0 3 16,0 0 27-16,0 0-41 16,0 0-10-16,55-28 13 15,-49 17-30-15,-2 0 19 16,-3 1-15-16,-1-1 1 0,0 4 25 15,0 1-13-15,-4 3-16 16,-8 3 17-16,-2 0-15 16,-4 8-4-16,0 6 0 15,0 3 0-15,5 0-3 16,5-1 3-16,4-3-1 16,4-1-11-16,0 0 22 15,0-2-10-15,13-1 0 16,6-3 10-16,8-4 9 15,4-2-19-15,-1 0-8 16,-1-12 3-16,-7-7-109 16,-3-3-63-16</inkml:trace>
  <inkml:trace contextRef="#ctx0" brushRef="#br0" timeOffset="300561.0807">15074 9225 73 0,'0'0'80'0,"0"0"21"16,-24 68-24-16,10-36-1 15,1 1-34-15,1-1-24 16,2 1 30-16,4-5-48 15,5-4 0-15,1-4 12 0,0-2-11 16,10-5-2-16,4-5 1 16,7-6-2-16,1-2-15 15,-1-7-19-15,-3-11-44 16,-6-3-83-16</inkml:trace>
  <inkml:trace contextRef="#ctx0" brushRef="#br0" timeOffset="300811.4314">14966 9382 153 0,'0'0'136'15,"0"0"-69"-15,0 0-16 16,0 0-6-16,0 0-17 0,0 0-15 16,82-15-13-1,-56 15-27-15,-3 0-18 0,-8 0-182 16</inkml:trace>
  <inkml:trace contextRef="#ctx0" brushRef="#br0" timeOffset="304924.413">13145 8946 32 0,'0'0'99'0,"0"0"-58"15,7-55 58-15,-7 37-7 16,0 3-51-16,0 2 11 16,0 3-26-16,-2 3-25 15,0 3 68-15,1 1-66 16,-1 1 14-16,-1 0 21 16,-1-2-26-16,-3-1 25 15,-4 1-37-15,0 0 0 16,2 1 0-16,1 3 0 0,0 0-3 15,3 0 3 1,0 2-1-16,1 2-18 16,2 0 19-16,1-1 0 15,1 0-16-15,0-2 16 16,0 0-37-16,0-1 24 0,12 0 13 16,6 0 5-16,6-1-5 15,3-5 0-15,0 4 12 16,-2 1-12-16,-4 1 0 15,-4 0 6-15,-5 0-5 16,-2 1-2-16,-4 3-5 16,-2 2 6-16,-4 2-25 15,0 5 25-15,0 3 0 16,0 2 7-16,0 2-6 16,-4 0 1-16,1-2-2 0,3 0 0 15,0-3-4-15,0-2 4 16,0-3 0-16,5-1 0 15,6 1 7-15,1-5-9 16,-1-1 2 0,1-4 0-16,1 0 20 0,0-6-10 15,1-10 1-15,-1-2 5 16,-1-5-14-16,-2 0 19 16,0 0-21-16,-2 1 0 15,-3 1 19-15,-1 4-13 0,-1 4-6 16,-2 1 17-1,-1 6-16-15,0 1 34 16,0 5-35-16,0 0-7 16,-2 5-10-16,-4 8 9 0,0 4 4 15,2 4 2-15,2 0 4 16,2-4-7-16,0 0 5 16,0-6 0-16,2-4-11 15,9-4 12-15,4-3-1 16,5 0 0-16,4 0 12 15,2-8-3-15,1 1-9 16,-2-2 0-16,-6 3 8 16,-3-2-2-16,-6 1-6 15,0 1 0-15,-4 2 7 16,-1 0-8-16,-5 2 1 16,0 2 0-16,0 0-5 15,0 0 5-15,-4 9-12 16,-10 5 10-16,1 4 2 0,2 1-1 15,3-1 1-15,2-2 0 16,3-1-24-16,3-3 24 16,0-4-38-16,0-3 5 15,5-5 31-15,6 0-15 16,0-4 17-16,0-9 0 16,-1-4 28-16,1 1-26 15,-2 0 17-15,-1 4-19 16,-1 3 7-16,-2 3 39 15,-2 1-46-15,-1 2 0 16,1 2 29-16,-3 1-28 16,1 0-1-16,2 0-1 0,0 1-21 15,1 9-7-15,1 3 29 16,0 2 0-16,-1 2 11 16,-1 4 0-16,-2 2 16 15,-1 1-9-15,0 2-7 16,0 1 25-16,0-1-36 15,-1 1 0-15,-3-4 11 16,0-2-9-16,2-4-2 16,0-6 0-16,2-6 2 15,0-3-5-15,0-2 11 0,0 0-8 16,9-12 39 0,11-11-28-16,5-7-3 15,5-5-8-15,-1-3 11 0,-1 0-10 16,1-2-1-16,-2 1 0 15,-4 4 0-15,-5 7 4 16,-7 11-8-16,-6 11-30 16,-5 6-66-16,-2 12-81 15,-13 10-73-15,-7 5-48 16</inkml:trace>
  <inkml:trace contextRef="#ctx0" brushRef="#br0" timeOffset="307771.7994">13174 9797 95 0,'0'0'0'16,"0"0"2"-16,0 0 20 16,0 0-17-16,0 0 7 15,0 0 43-15,10 5 79 0,-6-13-33 16,2-2-57 0,-2-1-20-16,-1 2 54 0,0-2-50 15,-1-1-22-15,-1-2 10 16,0-2-13-16,-1 0 4 15,0 0-7-15,0-2 4 16,0 1 6-16,0-1-10 16,0 2 0-16,-2 0-5 15,-5 1 10-15,-3 4-10 16,-2 4-1-16,-2 3 6 16,-2 4-17-16,1 0 17 15,3 0-21-15,5 0 14 16,3 0-14-16,3 2-9 15,1 2 5-15,0 0 25 0,0 1-16 16,0-1 16 0,5-1 0-16,6 2-6 0,5-2 12 15,3-1-2-15,-1 0-4 16,3-2 0-16,-3 0 14 16,0 0-14-16,-2 0 0 15,-1 0 9-15,-5 0-6 16,-1 0 9-16,-2-3-7 15,-3 1-5-15,3-1 45 16,-2-1-39-16,1 3-6 16,-1 0 0-16,-2 1 1 0,-1 0-6 15,0 0-7 1,-2 0 12-16,2 0-14 0,-1 0 14 16,0 2-4-16,-1 3 2 15,0 2 4-15,0 1-3 16,0 1 1-16,0 3 0 15,0 1 5-15,0 0-3 16,0 0-2-16,0 1 4 16,0-2 3-16,0-2-10 15,0 1 3-15,0-2 0 16,0 1-15-16,4 0 16 16,-1-3-1-16,2 1 3 15,0-4 2-15,2 1 4 16,1-4-9-16,3-1 0 0,1 0 28 15,-1 0-22 1,0-6-6-16,-2-2 3 0,1 0 2 16,-2 0 4-1,0-3-9-15,-1 1 0 0,0-2 9 16,-1-2-7-16,0 1-2 16,0-1 0-16,-2-1 8 15,1 0-9-15,-3 2 1 16,1 0 0-16,-1 2 3 15,-2 3-3-15,0-1 0 16,0 1-1-16,0 1 10 16,0 0 2-16,0 2-11 15,0 1 0-15,0 2 36 0,0 0-26 16,0 1-5-16,-2 1-5 16,-1 0 9-16,-1 0-29 15,-1 8 20-15,1 1 0 16,0 2-20-16,1-1 25 15,-1 2-5-15,1 1 0 16,1 0 6-16,1 1-15 16,1 1 9-16,0 2 0 15,0-2-14-15,0 3 16 16,0-2-2-16,0-3 0 16,3-1 7-16,1-4-19 15,1-2 12-15,1-1 0 0,-1-1-2 16,5 1 2-16,-2-2 0 15,3-2 0 1,1-1 4-16,0 0 7 0,4 0-11 16,-2-7 0-16,1-2 14 15,-2-1-9-15,-1-1-5 16,-1-1 0-16,-4 1 7 16,0-1 0-16,-3 1-7 15,1 1 0-15,1-2 3 16,-3 1 0-16,1-3-3 15,-1-1 0-15,-3-3 6 16,0-2-3-16,0 3-3 16,0 2 0-16,0 5-2 15,0 3 8-15,0 5-6 16,0 2 0-16,0 0 1 16,0 0-31-16,0 0 30 15,-3 0-11-15,1 0 1 0,0 2 10 16,2 1-6-16,0 1-5 15,0 1 11-15,0 1-29 16,0 1 29-16,7 1 0 16,0 1 1-16,3 1 3 15,2 0-4-15,0-2 0 16,0 0 2-16,1 0-5 16,-2 0 3-16,-1-1 0 15,0 1 9-15,-3 3-6 16,-1 0-1-16,-2 3-2 0,-1 2 4 15,-2 1 5 1,-1 1-9-16,0-4 0 0,0 1 6 16,0-3-1-16,-4 1-5 15,-1-3 0-15,-4-1 2 16,-2-1 21-16,-7-5-22 16,-2-2-1-16,-3-1 14 15,0 0-14-15,3 0-7 16,1 0-16-16,1 0-59 15,1 0-7-15,0 7-7 16,3 1-45-16,-2-1 3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26T18:30:10.256"/>
    </inkml:context>
    <inkml:brush xml:id="br0">
      <inkml:brushProperty name="width" value="0.05292" units="cm"/>
      <inkml:brushProperty name="height" value="0.05292" units="cm"/>
      <inkml:brushProperty name="color" value="#FF0000"/>
    </inkml:brush>
  </inkml:definitions>
  <inkml:trace contextRef="#ctx0" brushRef="#br0">11418 7024 205 0,'0'0'68'16,"0"0"-36"-16,0 0 42 16,0 0-4-16,0 0-20 0,0 0 27 15,0 0-31 1,0 0 21-16,-26 17-10 0,24-17-12 15,1 0 20-15,1 0-16 16,0 0-16-16,0 0 51 16,0 0-65-16,0 0 6 15,0 0 4-15,0 0-24 16,0 0 9-16,0 0-14 16,0 0 0-16,0 0-10 15,0 0 10-15,0 0-1 0,0 0-3 16,4 0 8-1,0 0-9-15,1 0 5 0,1 0 0 16,0 1-3 0,2 1 3-16,-1 0 0 0,-1 1 0 15,1-2 6 1,0 3-11-16,0-2 5 0,0 1 0 16,-2 0-2-16,0-1 4 15,-1-2-2-15,0 2 0 16,1-1 6-16,0 1-9 15,1-2 3-15,1 2 0 16,0 0 1-16,0 0 2 16,0 0-3-16,0 0 2 15,1-2 6-15,0 1-6 16,0 0-2-16,1-1 0 16,-1 1 0-16,0 1 2 0,0-2-2 15,2 2 0-15,-1-2 2 16,-1 0 15-16,1 0-17 15,-2 0 0 1,0 0 11-16,1 0-8 0,0 0-3 16,1 0 2-16,0 0 11 15,0 0-15-15,-2 0 2 16,2 0 0-16,-2 0-6 16,-1 0 13-16,1 0-7 15,-2 0 0-15,0 0 4 16,1 0-6-16,0 0 2 0,-1 0 0 15,0 0-4 1,0 0 4-16,1-2 0 0,0 2-4 16,0-1 15-16,0 1-14 15,-1 0 3-15,2-1 0 16,0 0 6-16,-2-1-1 16,3 2-5-16,-3-2 0 15,1 1 9-15,-1 0-10 16,0-1 1-16,-1 0 0 15,0 2-2-15,1 0 5 16,0 0-3-16,2 0 0 16,0 0 5-16,0 0-6 15,0 0 1-15,1-2 0 16,-1 2 3-16,2 0 0 16,-2-2-3-16,0 0 0 0,2 1 9 15,-2-1-5-15,0 0-4 16,1 1 0-16,-1 0-2 15,-1 0 6 1,1 0-4-16,0-1 0 0,1 0 0 16,2 0 5-16,-1 1-5 15,0 1 0-15,1-1-2 16,0-1 4-16,-3 2-2 16,2 0 0-16,-3 0 5 15,-1-1-10-15,0 0 5 0,1 1 0 16,0-2 5-1,-2 2 3-15,3 0-8 16,-3 0 0-16,1 0 2 16,1 0-5-16,0 0 3 0,1 0 0 15,0-1 1 1,1 0 5-16,1-1-6 0,-2 1 0 16,2-1 5-16,-1 2-5 15,0-2 0-15,1 2 0 16,0 0-2-16,2 0 5 15,-1 0-3-15,3 0 0 16,0 0 5-16,0 0-4 16,0 0-1-16,1 0 0 15,-1 0-1-15,1 0 5 16,-1 0-4-16,0 0 0 16,-1 0 5-16,-2 4-9 15,-1-3 4-15,-1 1 0 0,-1-1-3 16,0-1 10-1,-1 0-7-15,0 0 0 0,2 0 7 16,-1 0 0-16,3 0-7 16,-1 0 0-16,0 0 3 15,3 0 2 1,-1 1-5-16,3 1 0 0,1-2 4 16,1 0 11-16,-2 0-15 15,3 0 0-15,-2 0 8 16,-1 0-3-16,-1 0-5 15,-1 0 0-15,-1 1 4 16,-3-1-7-16,2 1 3 0,-3-1 0 16,2 0 1-16,0 0 0 15,1 0-1-15,1 0 0 16,0 0 7-16,1 0 6 16,-1 0-13-16,-1 0 0 15,0 0-1-15,0 0 2 16,-1 0-1-16,0 0 0 15,1 2 5-15,0-1-9 16,1-1 4-16,0 1 0 16,1 1-3-16,0-2 11 15,-2 3-8-15,0-2 0 0,0 1 3 16,0 0-10 0,0-1 7-16,3-1 0 0,0 0 4 15,1 0-3-15,2 0-1 16,-2 0 0-16,-2 0 5 15,1 0-7-15,-2 0 2 16,-1 0 0-16,0 0-2 16,0 0 8-16,-1 0-6 15,1 0 0-15,1-1 3 16,2 0-9-16,-1-1 6 16,1 0 0-16,-1-1 0 15,1 1 7-15,-2 1-7 16,-3 1 0-16,1 0 2 15,-3 0-7-15,-1 0 5 0,0 0 0 16,-1 0 0 0,1-1 6-16,2-1-6 0,2-2 0 15,2 2 3-15,3-3-5 16,2 3 2-16,0-1 0 16,1 1-4-16,-3 2 6 15,-1 0-2-15,-3 0 0 16,0 0 5-16,-2-1-8 15,2 0 3-15,0-2 0 16,2 0 1-16,0 0 5 16,2-1-8-16,1 1 2 15,1 1 0-15,3 0-2 16,1-2 2-16,2 2 0 16,1-1-4-16,0 1 12 15,2-2-9-15,1 1 1 0,3-1 0 16,1 0-7-1,1 3 7-15,-2-1 0 0,-4 2-2 16,-5 0 12-16,-3 0-14 16,-3-2 4-16,-3 1 0 15,0 0-3-15,-3 0 3 16,0 0 0-16,-1 0-3 16,-1 1 8-16,-1-2-6 15,0 2 1-15,-2-1 0 16,2 0-1-16,-2-1 1 15,0 2 0-15,0-2 18 16,-1 2-17-16,0-2 8 0,2 2-9 16,-4 0 0-16,3 0-8 15,-2 0 8-15,-1 0-17 16,0 0-14-16,0 0-66 16,0 0 0-16,0 4-8 15,-10 2-72-15,-2-3-3 16,-8 1-247-16</inkml:trace>
  <inkml:trace contextRef="#ctx0" brushRef="#br0" timeOffset="1685.9921">10623 7958 222 0,'0'0'61'16,"0"0"86"-16,0 0-49 0,0 0-33 15,0 0 5 1,0 0-60-16,-8 8 28 0,7-8-38 16,-1 0 0-16,0 0 46 15,0 0-22-15,1 0 20 16,0 1-21 0,0-1-16-16,-1 1 40 0,2 0-39 15,-2 0 0-15,2 0 32 16,0-1-20-16,0 0 8 15,0 0-17-15,0 0 1 16,0 0 6-16,9 0-11 16,11 0-7-16,5-5 60 15,9-6-36-15,5-6 5 16,6-2-12-16,2-3-8 16,2-4 28-16,4 1-37 0,-1 0 0 15,-6 2 14 1,-6 4-8-16,-12 4-6 0,-8 5 0 15,-7 0 4-15,-5 3-15 16,-3 3 11-16,-3 2-49 16,-2 2-16-16,0 0-80 15,0 0-100-15,-9 0-357 16</inkml:trace>
  <inkml:trace contextRef="#ctx0" brushRef="#br0" timeOffset="2179.9939">10903 7833 443 0,'0'0'146'0,"0"0"-76"16,0 0-4-16,0 0-57 16,0 0 66-16,0 0-11 15,3 56-26-15,-3-31 61 16,1 3-89-16,0 4 21 16,-1 5-11-16,0 1-19 15,0 6 15-15,0-2-16 16,0-1 0-16,0-4 3 15,0-6-1-15,0-5-2 0,0-5 0 16,0-5-29-16,0-3-20 16,0-4-86-16,-2-2-100 15,-2-5-128-15</inkml:trace>
  <inkml:trace contextRef="#ctx0" brushRef="#br0" timeOffset="2621.9952">10660 8475 170 0,'0'0'130'0,"0"0"-78"0,0 0 58 16,0 0-20-16,0 0-31 16,0 0 41-16,9 14-55 15,3-13 16-15,3-1 37 16,4 0-66-16,3 0 10 15,6-5 2-15,7-10-23 0,6-6 21 16,5-2-26 0,1-2-10-16,-5 3 19 15,-5 3-22-15,-10 4-3 0,-8 6 0 16,-8 1 7-16,-2 3-10 16,-3 2 3-1,-1-2-27-15,-1 3 2 0,-1 2-125 16,1 0-102-16,-3 0-213 15</inkml:trace>
  <inkml:trace contextRef="#ctx0" brushRef="#br0" timeOffset="3311.9907">11342 7648 245 0,'0'0'386'16,"0"0"-248"-16,0 0-39 16,0 0-3-16,0 0-51 15,0 0 27-15,-14 30-24 16,6-14-22-16,-1 3 57 0,0 4-75 15,0 7 7-15,-2 6 39 16,2 4-50-16,-1 4 9 16,1-1-13-16,3-2 11 15,3-2-7-15,3-1-4 16,0-5 0-16,0-2 0 16,7-5 0-16,6-3 0 15,2-3 0-15,2-6 0 16,2-3 0-16,1-5 0 15,0-4 0-15,1-2 0 16,-21 0-26-16,36-13-12 16,-21-2-31-16,-5-4-76 0,-3-1-11 15,-6-1-189-15</inkml:trace>
  <inkml:trace contextRef="#ctx0" brushRef="#br0" timeOffset="3732.9916">11086 8046 13 0,'0'0'340'0,"0"0"-210"15,0 0-23-15,0 0-44 16,0 0-24-16,0 0 29 15,29-7 52-15,-6-6-39 0,1 0-15 16,4-1-52-16,-3 2 21 16,0 1-35-1,-2-1 0-15,0 3 6 0,-3 0-6 16,-4 1-1-16,-4 5-9 16,-4 3-86-16,-2 0-19 15,-2 0-85-15,-2 3-113 16</inkml:trace>
  <inkml:trace contextRef="#ctx0" brushRef="#br0" timeOffset="4744.9982">11973 7777 359 0,'0'0'133'0,"0"0"-1"16,0 0-61-16,0 0-27 16,-41 67-15-16,34-47-6 0,0 2 26 15,-2 2-27 1,2 1-15-16,1 1 20 0,3-1-15 15,1-3-12-15,2 0 1 16,0-1 9-16,0-2-5 16,9-2-5-16,2-5 0 15,1-2-9-15,2-6 10 16,4-4-2-16,5 0-8 16,1-9-18-16,1-6 22 15,0-1-83-15,-6 1-69 16,-2 1-170-16</inkml:trace>
  <inkml:trace contextRef="#ctx0" brushRef="#br0" timeOffset="5292.9906">12269 7756 421 0,'0'0'202'0,"0"0"-106"16,0 0 15-16,0 0-66 15,0 0-29-15,-66 33 36 0,57-20-37 16,0 4 6-16,0 0-14 15,4 0 3-15,0 0-4 16,3 1-6-16,0 0 0 16,2-2-4-1,0 1 12-15,2-1-8 0,9-5 0 16,3-2 1-16,4-2-4 16,1-3 3-16,2-3 0 15,0-1 9-15,-1 0-5 16,-1-8-4-16,-2-5 0 15,3-4 5-15,-4-2-10 16,-3-1 5-16,-1 0 0 0,-5 0 2 16,-3 0 4-16,-2 3-6 15,-2-1 0-15,0 3 5 16,0-1 3-16,-8-1-8 16,-3-2 0-16,-2 4 4 15,0 3-4-15,1 5 0 16,3 3 0-16,0 4 9 15,1 0-33-15,0 3 13 16,1 10-92-16,1 2-21 16,3-1-180-16</inkml:trace>
  <inkml:trace contextRef="#ctx0" brushRef="#br0" timeOffset="6139.9941">12472 7667 250 0,'0'0'165'16,"0"0"-81"-1,0 0-9-15,0 0-7 0,0 0-25 16,0 0 18-16,42 1-31 15,-32 7-9-15,-3 2 24 16,1 3-32-16,-3 0 14 16,-1 2-23-16,-1-1 9 15,-1 0 7-15,-2 1-20 16,0-1 0-16,1-1 5 16,-1-4 0-16,0-2-5 15,0-1 0-15,0-3 4 0,0-1 1 16,0-2 4-16,0 0-9 15,0 0 34-15,0 0-3 16,0 0 19-16,0-7-26 16,0-4-10-16,0-3-10 15,1-1 1-15,2-1-5 16,-3-1 10-16,3 1-9 16,-1 1 12-16,2 1-13 15,2 4 0-15,0-2 0 16,1 1 0-16,1 0 0 15,1 1-3-15,-2 0 12 16,0 1-11-16,0 3 2 0,0 0 0 16,1-1-8-1,-1 3 11-15,-2 0-3 0,0 2 0 16,0 0 6-16,-1 1-12 16,4 1 6-16,-1 0 0 15,1 0-11-15,1 0 11 16,-2 7 0-16,4 3-5 15,0 3 15-15,-2 2-17 16,0 5 7-16,-5 2 0 16,-1 0 10-16,-2 3-10 15,-1-1 0-15,0-2-2 16,0-3 12-16,0-4-8 16,0-6-2-16,0-4 0 0,0-3-3 15,-1-1 3 1,-3-1-5-16,1 0-7 0,0 0-93 15,2-4-64-15,1-4-246 16</inkml:trace>
  <inkml:trace contextRef="#ctx0" brushRef="#br0" timeOffset="6860.997">13034 7566 220 0,'0'0'239'0,"0"0"-85"0,0 0-18 15,0 0-54-15,0 0-53 16,0 0 29-1,-25 0-13-15,13 7-17 0,2 3 35 16,-2 1-59-16,3 2 3 16,-1 0 6-16,-1 2-11 15,4-1 8-15,0-2-10 16,4-1 0-16,2-4-5 16,1 0 5-16,0-2 0 15,0 0 0-15,0 0 5 16,11-2-17-16,3-1 12 15,4 0 0-15,5 0 15 16,0-2-11-16,-1 0-4 0,-2 0 0 16,-5 2 5-16,-2-1-6 15,-2 2 1-15,-2 1 0 16,-2 0-10-16,-2 4 10 16,-3 1 0-1,-2 4-5-15,0 1 15 0,0 2 1 16,-11 0-11-16,-3-3 0 15,-1-1 13-15,-2-4-5 16,1-3-8-16,3-2 0 16,4-3 8-16,2 1-8 15,2-1 0-15,1 2-2 16,1-1-15-16,1-1-27 16,2 0-38-16,0 0-19 15,0 0-44-15,0-10-145 16</inkml:trace>
  <inkml:trace contextRef="#ctx0" brushRef="#br0" timeOffset="7310.9932">13222 7574 300 0,'0'0'267'16,"0"0"-131"-16,0 0 9 16,0 0-131-16,0 0-5 15,0 0-5-15,7 12 0 16,-2 3 47-16,-1 4 9 16,-1 2-49-16,-1 2 41 0,0 1-48 15,-1-2-4-15,-1 0 16 16,1 0-14-1,-1-4-2-15,1-3 0 16,-1-2 7-16,1-7-24 0,-1-2 6 16,0-2-63-16,1-2-26 15,-1 0-36-15,0-7-136 16</inkml:trace>
  <inkml:trace contextRef="#ctx0" brushRef="#br0" timeOffset="7590.9917">13195 7385 463 0,'0'0'190'0,"0"0"-141"15,0 0-36-15,0 0-13 16,0 0-33-16,0 0 20 16,-4 21-182-16,2-13-210 15</inkml:trace>
  <inkml:trace contextRef="#ctx0" brushRef="#br0" timeOffset="8279.9923">13461 7530 233 0,'0'0'253'0,"0"0"-154"16,0 0 12 0,0 0-55-16,0 0-16 15,0 0 27-15,-61 20-37 0,50-10-23 16,3 0 76-1,0 2-82-15,1 0-1 0,2 1 2 16,1-2 5 0,3-1-9-16,1-2 2 0,0-2 0 15,0-2-7-15,0 1 7 16,10-2 0-16,4 2 6 16,5-2-1-16,2 1 0 15,2 0-5-15,0 0 0 16,-3 0-1-16,-4 1 1 15,-4 1 0-15,-4 0 0 16,-3 2 9-16,-4 1-10 16,-1 2 1-16,0 5 0 15,-9-1 16-15,-4 2-9 0,-4-1-7 16,2-2 6-16,0-3-1 16,1-3-2-16,2-4-3 15,5-2 0-15,2-1 11 16,3-1-11-16,2 0-22 15,0 0-51-15,0 0-62 16,0 0-69-16,1-10-239 16</inkml:trace>
  <inkml:trace contextRef="#ctx0" brushRef="#br0" timeOffset="8857.99">13778 7211 264 0,'0'0'42'0,"0"0"30"0,0 0 77 16,0 0-77-16,0 0 60 16,0 72-60-16,-3-46 24 15,-1 1-29-15,0 4-44 16,-2 1 41-16,0 3-64 16,-1 2 6-16,0 2 20 0,-1 0-16 15,1 1-10-15,1-1 0 16,2-2 3-1,4-3 2-15,0-5-5 0,0-6 0 16,0-5-10-16,7-4 10 16,2-7-3-16,1-5 3 15,3-2-15-15,1 0 4 16,3-10-22-16,0-5-39 16,0-2 1-16,-3-2-123 15,-4 0-53-15,-1 1-166 16</inkml:trace>
  <inkml:trace contextRef="#ctx0" brushRef="#br0" timeOffset="9157.0033">13641 7611 333 0,'0'0'257'16,"0"0"-90"-16,0 0-62 15,0 0 11-15,0 0-96 16,0 0-13-16,41-28 54 16,-16 13-37-16,1 2 1 15,-2 1-25-15,0 1 5 0,0 2-2 16,-1-2-3-16,-3 4-39 15,-4 0-31-15,-6 4-135 16,-6 3-165-16</inkml:trace>
  <inkml:trace contextRef="#ctx0" brushRef="#br0" timeOffset="10087.9975">14502 7423 294 0,'0'0'218'15,"0"0"-89"-15,0 0-16 16,0 0-38-16,-64 6-40 0,48 3 33 16,2 3-64-1,1 3-4-15,3 3 3 0,1 4 7 16,2 1-13-16,3 2 3 15,1 1 0-15,3-1-4 16,0-1 4 0,9-3 0-16,6-4-2 0,5-5 9 15,3-4-4-15,3-5-3 16,2-3 3-16,-3 0 15 16,1-6-10-16,-4-11-8 15,-4-4 26-15,-4-6-10 16,-8 1 22-16,-5-1-38 15,-1 0 12-15,0 3 1 0,-10 0-9 16,-5 5-4 0,4 2 0-16,-1 6 11 0,3 4-24 15,0 7-23 1,1 0-66-16,1 8-52 0,0 5-148 16</inkml:trace>
  <inkml:trace contextRef="#ctx0" brushRef="#br0" timeOffset="11028.0062">14788 7173 324 0,'0'0'215'16,"0"0"-104"-16,0 0 18 15,0 0-79-15,0 0-22 16,0 0 53-16,2-2-66 15,0 2 11-15,-2 0-16 16,2 0-1-16,1 4 12 16,1 7-21-16,3 4 0 15,-1 0 45-15,2 5-42 16,-3 2 3-16,0 0-6 16,-1 3 14-16,2-1-16 0,-1 1 2 15,0 2 0-15,-1-1 0 16,-2 1 1-16,-1 0-1 15,-1-2 0-15,0-3 11 16,0-5-19 0,0-3 8-16,0-2 0 0,0-2 0 15,0-3 0-15,0-2 0 16,0-2-4-16,0-2 15 16,0-1-23-16,0 0 12 15,0 0 0-15,0 0 18 16,0-5-15-16,0-6 3 15,0-5-6-15,0-1 10 0,0-3 17 16,0-3-27 0,-1-3 0-16,-3-2 2 15,0 0 1-15,-1-3-3 16,-2-1 0-16,0 1 2 0,0-1-1 16,3 2-1-16,2 3 0 15,2 5 6-15,0 0-2 16,0 4-4-16,0-2 0 15,4 1 1-15,1 2-7 16,3 2 6-16,2 4-4 16,1 2-8-16,3 4 12 15,-2 4-3-15,3 1 0 16,-3 0 6-16,0 4-31 16,1 6 28-16,-2-1-31 0,-2 2 27 15,-2 0-62 1,-2 1-8-16,-3 3-15 0,0 1-66 15,-2-1-16-15,0-1-204 16</inkml:trace>
  <inkml:trace contextRef="#ctx0" brushRef="#br0" timeOffset="11352.9921">14683 7425 213 0,'0'0'117'15,"0"0"49"-15,0 0 5 16,64 0-27-16,-34-5-61 16,4-5-16-16,-2-1-37 15,-5 1-20-15,-5 0 3 16,-6 2-13-16,-3 4-7 16,-5 2-36-16,-1 2-70 15,-2 0-73-15,-5 0-122 0</inkml:trace>
  <inkml:trace contextRef="#ctx0" brushRef="#br0" timeOffset="12960.0111">15479 7026 416 0,'0'0'167'16,"0"0"-40"-16,0 0-54 16,0 0 23-16,0 0-91 15,0 0-1-15,0-5-4 16,0 5 15-16,0 0-13 15,0 9 5-15,0 3-7 16,0 6 52-16,0 1-47 16,0 4 17-16,0-1-15 0,0 4 5 15,0 0-4-15,0 2-8 16,0 1 0 0,0 1-6-16,0 0 15 15,1-1-9-15,-1 0 0 0,0-1 5 16,0-4-6-16,0-2 1 15,0-4 0-15,0-3-4 16,0-3 5 0,0-3-1-16,0-2 0 0,0-3 11 15,0-2-19-15,0-2 8 16,0 0 0-16,0 0-1 16,0 0 11-16,0 0-10 15,0 0 12-15,0 0-2 0,0 0 32 16,0-2-42-16,0-5 2 15,0-5 1-15,0 1 7 16,0-3-10-16,0-1 0 16,0 2 6-16,0-3-3 15,4 1-3-15,1 0 0 16,1-2 26-16,2 0-17 16,0 1-6-16,0-1 0 15,-1 1 9-15,1 3 11 16,0-1-23-16,1 3 0 15,0 0 0-15,-1 3 2 16,0 3-2-16,1 4 0 16,-1-1 6-16,1 2-27 15,1 0 21-15,-1 0 0 0,0 0-5 16,0 0 6-16,-2 5-1 16,0 1 0-16,-1 0 2 15,0-1-12-15,-2 2 10 16,0 1 0-16,-2 1-7 15,-2 3 12-15,0 1-5 16,0 1 0-16,0 1 4 16,-1-1-2-16,-6 2-2 15,-3 0 0-15,-3-1-4 16,1-1 4-16,-1-2-7 0,-1-2 5 16,1-1 4-1,-1-3-4-15,-3-1 2 16,0-3 0-16,1-1 9 15,1-1-9-15,2 0 0 0,2 0-1 16,4 0 5-16,3 0-32 16,4 1 26-16,-1-1-44 15,1 0-4-15,0 1-74 16,0-1-62-16,0 0-30 16,7 0-135-16</inkml:trace>
  <inkml:trace contextRef="#ctx0" brushRef="#br0" timeOffset="13989.9966">15849 7147 67 0,'0'0'321'15,"0"0"-195"-15,0 0 17 16,0 0-77-16,0 0-34 16,0 0 8-16,0 0-2 15,0-3 9-15,0 3-47 0,-3 7 2 16,-2 6-1-16,1 1 6 16,1 1-7-16,1 3 19 15,0 1-17-15,-1 2 18 16,2 0-20-16,-1-2 0 15,1 0-1-15,-1-2 1 16,2-2 0-16,0-2-4 16,0-1 14-16,0-3-9 15,3-2-1-15,3 1 0 16,1-1-6-16,0-1 11 16,0-3-5-16,1-1 0 15,1-2 6-15,3 0 10 16,0 0-16-16,1-5 2 0,-1-3 6 15,2-1-6-15,-4-1-2 16,-2-2 14-16,-1-1-11 16,-1-1 32-16,-3-2-29 15,-2 3-2-15,0-2 46 16,1 1-50-16,0 1 11 16,-1-3 5-16,0 1-11 15,-1 1 29-15,1 0-34 16,-1 1 2-16,2 1 37 15,-2 2-33-15,2 0 5 16,-1 4 5-16,-1 0-12 16,1 6 8-16,-1 0-12 0,0 0 0 15,0 0-21 1,0 0 21-16,0 0-17 0,0 7 15 16,0 6 2-16,0 3-3 15,0 2 3-15,0 6 0 16,0 0 2-16,0-1-1 15,0-3-1-15,0-3 0 16,5-5 7-16,-1-1-14 16,3-4 7-16,0-1 0 15,3-2-6-15,1-3 6 16,2-1-2-16,-1 0-8 16,1 0-48-16,1 0 9 15,-2 0-96-15,0 0-90 0,-2-6-8 16</inkml:trace>
  <inkml:trace contextRef="#ctx0" brushRef="#br0" timeOffset="14621.9901">16259 7024 185 0,'0'0'346'15,"0"0"-156"-15,0 0-54 16,0 0-68-16,0 0-3 16,0 0-65-16,-53 2 0 15,40 12 23-15,1 2-22 16,2 1 6-16,0 2-7 0,2 0 9 15,1 2-8-15,2-2-1 16,3-2 0 0,2-2-5-16,0-3 7 0,0 0-2 15,6-1 0-15,4-3 2 16,4-2-2-16,0 0 0 16,3-3 0-16,0-1-1 15,4 0 4-15,-3-2-3 16,-1 2 0-16,-4 2 8 15,-5 0-17-15,-3 1 9 16,-3 2 0-16,-2 3-7 16,0 2 15-16,-2 1-8 0,-10-1 0 15,-2 1 6 1,-3-4-5-16,1-3-1 0,0-1-22 16,3-3-1-16,2-2-68 15,4 0-37-15,2-1-146 16</inkml:trace>
  <inkml:trace contextRef="#ctx0" brushRef="#br0" timeOffset="15105.9918">16538 6960 312 0,'0'0'147'0,"0"0"-67"16,0 0 34-16,0 0-81 15,-54 67-12-15,49-54 4 16,1-1-20-16,4-3-1 16,0 1 3-16,0-2 8 15,6-1 11-15,7 1-19 0,6-3 21 16,3 2 46-16,1-4-53 16,-4 3 2-16,-4-2-16 15,-5 0 0-15,-4 3 17 16,-3 2-11-16,-3 6-13 15,0 4 28-15,-13 3-16 16,-5 1 14-16,-2 0-26 16,-1-4 10-16,1-5-5 15,2-4-5-15,3-5 0 16,3-3-4-16,4-2-8 16,5 0-21-16,3-8-85 15,0-5-200-15,12-4-191 0</inkml:trace>
  <inkml:trace contextRef="#ctx0" brushRef="#br0" timeOffset="15500.9898">16839 6986 311 0,'0'0'373'0,"0"0"-187"0,0 0-64 15,0 0-94-15,0 0-28 16,0 0 0-16,-1 40-3 16,-5-11 12-16,1 2-5 15,0-2 10-15,2-2-10 16,2-2 7-16,-1-3-11 16,2-4 0-16,0-3 1 0,0-5-1 15,0-3-14-15,0-3-57 16,0-4-86-16,0-2-241 15</inkml:trace>
  <inkml:trace contextRef="#ctx0" brushRef="#br0" timeOffset="15719.9938">16815 6813 606 0,'0'0'223'0,"0"0"-83"16,0 0-13-16,0 0-92 16,0 0-12-16,0 0-23 15,-1-27-1-15,1 27-15 0,-1 4-77 16,1 8-76-16,-1 0 13 16,-2 0-353-16</inkml:trace>
  <inkml:trace contextRef="#ctx0" brushRef="#br0" timeOffset="16551.9973">16934 6933 182 0,'0'0'235'0,"0"0"-189"15,0 0-27-15,0 0 75 16,0 0-82-16,0 0 1 16,43-14-5-1,-34 19 4-15,-1 4 12 0,0 7-21 16,-4 5 4-16,-3 2 38 15,-1 5-41-15,0 0 7 16,0 0-11-16,-5-3 12 16,1-7-10-16,-1-5-2 15,1-4 0-15,2-7-3 16,2-2 13-16,-1 0-10 16,1-2 98-16,0-13-26 0,0-5-26 15,0-4-35-15,0-3-4 16,5-6 37-1,6 0-34-15,1 1 26 0,4 4 4 16,4 3-28-16,1 6 26 16,-3 4-38-16,-3 7 0 15,-5 6-4-15,-3 0 4 16,0 2 0-16,0 0-3 16,-1 0 6-16,0 0-11 15,0 0 8-15,0 3 0 16,1 1-13-16,0 4 16 15,-2 1-3-15,-1 3 0 16,0 3 1-16,-1 1-2 16,-1 3 1-16,-1 0 0 15,-1 2 1-15,0-2 5 0,0 3-6 16,0 0 0 0,0-1 3-16,0-3-4 0,0 1 1 15,-1-5 0-15,-3-2-1 16,2-2 5-16,-1-1-8 15,1-1 2-15,0-2-43 16,1 0 28-16,1-3-92 16,0 1-32-16,0-2-67 15,0-2-181-15</inkml:trace>
  <inkml:trace contextRef="#ctx0" brushRef="#br0" timeOffset="17221.9966">17340 7020 147 0,'0'0'83'0,"0"0"-50"0,0 0 25 16,0 0-14-16,0 0 39 15,0 0 56-15,29 6-60 16,-13-17-26-16,-1-3 15 16,1-3-28-16,-4-3-19 15,-1 3-21-15,-3-1 8 16,-2 2 28-16,-2 2-31 16,-3 3 44-16,-1 2 7 15,0 3-30-15,0 1 30 0,0 2-47 16,0 0-9-16,0 2 70 15,-4 1-69-15,-4 0 11 16,-5 0-12-16,-4 4 7 16,0 9-22-16,0 2 15 15,0 5 0-15,2 2-15 16,2 1 15 0,3 2 0-16,3-1 0 0,3-2 8 15,2-1-15-15,2-2 7 16,0-5 0-16,0-1-11 15,2-2 11-15,9-2 0 16,6-1 0-16,0-2 8 16,4-4-11-16,2-2 3 15,-1 0 0-15,1 0-13 0,-2-10-41 16,0-3-84 0,-3-3-133-16,-5-2-204 0</inkml:trace>
  <inkml:trace contextRef="#ctx0" brushRef="#br0" timeOffset="17940.9953">17745 6706 180 0,'0'0'208'0,"0"0"-61"16,0 0 3-16,0 0-60 0,0 0-30 15,0 0 5-15,-24-7-63 16,10 10 50-16,-1 5 4 15,2 1-46-15,1 2 25 16,1 4-35-16,1-1 0 16,1 4 4-16,-1-1 2 15,2-1-6-15,2 0 0 16,3-2 7-16,1 0-6 16,2-3-1-16,0-2 0 0,2 1-5 15,12-1 6 1,2-1-1-16,4-1 0 0,3 1 14 15,-1-2-8-15,0 0-6 16,-3-2 0-16,-5 0-3 16,-2 0 6-16,-3-1-3 15,-4 1 0-15,-1 1 4 16,-4 1-12-16,0 6 8 16,0 0 0-16,-9 3 9 15,-5-1-5-15,-4-2 4 16,1-2-8-16,-1-3 5 15,3-2 1-15,2-2-6 16,3-3-3-16,6 0-9 16,1 0-8-16,3 0-37 15,0-10-133-15,9-5-146 0,9-2-62 16</inkml:trace>
  <inkml:trace contextRef="#ctx0" brushRef="#br0" timeOffset="18762.9918">18136 6633 251 0,'0'0'202'0,"0"0"-94"0,0 0 88 16,0 0-117-16,0 0-12 15,0 0 12-15,-11-10-41 16,5 10-6-16,-3 0-25 16,-4 0 3-16,-4 2 26 15,0 4-25-15,-2 0-4 16,-1 2 9-16,1 2-11 16,0-1 3-16,2 0-8 15,4 3 0-15,2-3-4 0,3 1 4 16,2 0 0-16,3-1-3 15,3 0 7-15,0 1-14 16,0 0 10-16,1 0 0 16,10 1-6-16,5-2 6 15,4 1 0-15,6-3 10 16,4-3-5-16,1-1-1 16,-4 0-4-16,-3-1 0 15,-5 1-2-15,-3 0 2 16,-7 2 0-16,-4 1-3 15,-1 3 10-15,-4 1-16 16,0 5 9-16,-4 2 0 16,-8-1 5-16,-3 1-3 15,0-5-2-15,0-3 2 0,1-3 5 16,-2-2-2 0,3-4-5-16,-1 0 0 15,3 0-13-15,2 0 13 0,4 0-17 16,0 0-4-16,1 0-62 15,0 0-50-15,-2-4-241 16</inkml:trace>
  <inkml:trace contextRef="#ctx0" brushRef="#br0" timeOffset="19786.9949">18821 6097 437 0,'0'0'233'0,"0"0"-93"0,0 0-89 0,0 0-49 16,0 0 16-16,0 0 2 15,16 65 39 1,-8-34 1-16,0 5-42 0,-1 2 58 16,-1 4-72-16,0 1 1 15,-1 1 17-15,-2-2-20 16,-1 1 11-16,0-4-13 16,-2-5 5-1,0-3 1-15,0-4-6 0,0-3 0 16,0-2-3-16,1-5 3 15,0-4-31-15,1-5-61 16,2-5-109-16,0-3-81 16,2 0-196-16</inkml:trace>
  <inkml:trace contextRef="#ctx0" brushRef="#br0" timeOffset="20310.9984">19128 6342 228 0,'0'0'354'15,"0"0"-169"-15,0 0-90 0,0 0 11 16,0 0-106-16,0 0 18 16,-57 28 17-16,45-10-30 15,1 3 6-15,2 3-11 16,2 2 0-16,2 2-4 16,4-1 4-16,1 0 0 15,0-4-1-15,2 0 9 16,7-4-8-16,4-4 0 15,-1-3 0-15,4-4 0 16,2-6 0-16,-1-2 0 16,3-4 0-16,-1-12 0 15,-2-3 0-15,-2-4 0 0,-5 0 0 16,-10 23 58 0,14-47-49-16,-12 25 5 0,-2-2 3 15,0 1-12 1,-7-1 6-16,-2 4-11 0,2 6 0 15,2 7-24-15,2 5 16 16,0 2-47-16,1 0-51 16,0 5-121-16,-1 5-44 15,1 2-126-15</inkml:trace>
  <inkml:trace contextRef="#ctx0" brushRef="#br0" timeOffset="21259.0091">19580 6284 228 0,'0'0'159'15,"0"0"3"-15,0 0-65 16,0 0 9-16,0 0-32 16,0 0-44-16,-28-28 32 15,15 28-61-15,-4 0 4 0,-2 2 19 16,-1 8-18-16,1 1-6 15,0 3 0-15,5 2 10 16,2 2-17-16,3 4 7 16,2 0 0-16,2 1-10 15,3 1 12-15,2-4-4 16,0-3-5-16,7-2-30 16,2-4 36-16,3-5-51 15,1-4 36-15,1-2-5 16,2 0 21-16,2 0 0 15,0-6-5-15,-1-3 15 16,-4 2-12-16,-2-5 2 16,-3 2 0-16,-4-3 53 15,2-1-39-15,-3 1 9 0,1-1 2 16,-4 3-5 0,2-2 49-16,-2 5-65 0,0 3 16 15,0 2 34-15,0 2-43 16,0 1 0-1,0 0-11-15,0 0 9 0,1 0-16 16,-1 0 7-16,1 0-18 16,4 6 7-16,0 7 8 15,2 4 3-15,2 2 0 16,-1 0 6-16,-1 1-1 16,-1 1-5-16,-2 1 0 15,-1 3 0-15,-3 1 1 16,0 3-1-16,0 0 0 15,-5 4 9-15,-5 0-7 0,-2 3-2 16,-2-1 0 0,0-3 0-16,-2-5 0 0,0-8-7 15,0-7 1-15,5-5-23 16,-1-7 12-16,4 0 17 16,-2-3-26-1,3-9 6-15,-2 0-59 0,1-5-23 16,-2 3-139-16</inkml:trace>
  <inkml:trace contextRef="#ctx0" brushRef="#br0" timeOffset="21823.0061">19824 6252 197 0,'0'0'271'0,"0"0"-139"15,0 0 62-15,0 0-111 0,0 0-4 16,0 0-43 0,0-2-36-16,0 8-3 0,0 11-18 15,0 3 21-15,0 2 12 16,0 3-5-16,0 2-7 15,0-1 2-15,0-1 3 16,0 0-2-16,0-5-3 16,0-2-23-16,0-3 16 15,0-4-100-15,0-6-45 16,0-5-53-16,0 0-219 16</inkml:trace>
  <inkml:trace contextRef="#ctx0" brushRef="#br0" timeOffset="22161.0168">19858 6031 203 0,'0'0'344'0,"0"0"-198"0,0 0-74 16,0 0-57-16,0 0 15 15,0 0-30 1,0-14-4-16,0 14 0 0,0 0-104 15,0 6-98-15,0 7 44 16,0 2-123-16</inkml:trace>
  <inkml:trace contextRef="#ctx0" brushRef="#br0" timeOffset="22802.994">20181 6168 447 0,'0'0'128'16,"0"0"-24"-16,0 0 52 16,0 0-76-16,0 0-5 15,0 0-13-15,-1-35-38 0,-7 35 47 16,-4 0-71-1,-5 10 0-15,-4 6-16 0,1 7 19 16,3 1-3-16,2 3 0 16,6 2 2-16,2 0-3 15,4-2 1-15,3-2 0 16,0-1-7-16,2-2 8 16,11-6-1-16,7-1 0 15,6-6 3-15,5-2-1 16,1-3-2-16,-1-2 0 15,-6-1 2-15,-8 0 4 16,-5 0-12-16,-5-1-35 16,-2 0-87-16,-3 0-12 15,-2 0-126-15</inkml:trace>
  <inkml:trace contextRef="#ctx0" brushRef="#br0" timeOffset="35400.9966">12332 1335 167 0,'0'0'178'0,"0"0"-55"16,0 0-24-16,0 0 13 16,0 0-50-16,0 0 16 15,0 0-29-15,0 0-36 16,-24-21 81-16,21 20-66 16,-1 1 4-16,-1 0-16 15,-3 0-8-15,-2 11-13 16,-1 6 5-16,-1 2 0 15,1 3 0-15,2 0 0 0,1 0 0 16,2 2-1-16,1 2 8 16,2 3-14-16,2 0 7 15,-1 2 0-15,2-1-14 16,0-1 15-16,2 0-1 16,6-4 0-16,2-2 3 15,-1-1-8-15,1-3 5 16,1-3 0-16,-2-4-13 15,0-4 13-15,1-1 0 16,0-4-10-16,-2 1 22 16,1-4-21-16,2 0 9 0,0 0 0 15,0-7 19 1,2-8-16-16,1-5 16 0,-1-2-3 16,2-3-12-16,-1-2 26 15,3-2-30-15,0 4 0 16,-1 2 13-16,2 0-13 15,-2 5 0-15,0 4 0 16,-5 4 8-16,-4 6-16 16,-3 4 8-16,1 0-1 15,-1 0-27-15,2 0 21 16,0 2-14-16,-3 4 11 16,1 1 7-16,-2-1-25 15,1-2 28-15,-3-1-3 16,0-2-14-16,0-1 19 15,0 0-2-15,0 0 0 0,0 0 15 16,0 0 26-16,0 0-41 16,-3 0 6-16,-8 0 7 15,0 0-11-15,-5 0-2 16,2 0 0 0,0 0 6-16,3 2-9 0,-1 6 3 15,0 2 0-15,2 2-13 16,0 4 15-16,1 0-2 15,0 1 0-15,3 0 4 16,3-1-15-16,3 0 11 16,0-1-3-16,0 1-15 15,0-3 18-15,6-1-4 0,2-3-7 16,1-3-3 0,-2-3-20-16,4-3 33 0,2 0-1 15,2 0 2-15,3-5 0 16,0-4 5-16,-2-1-5 15,-2 0 0-15,-1-3 6 16,-2 0-6-16,-6-3 0 16,-2 1 12-16,-2-1-8 15,-1 1 10-15,1 0-11 16,1 3 10-16,0 1 11 16,1 3-24-16,0 1 0 15,0 1 17-15,-3 2-15 16,2 2 8-16,-2 2-10 0,0 0 9 15,0 0-12-15,0 0 3 16,0 0-16-16,0 10 10 16,0 3 0-16,1 4 6 15,3 1 0-15,1 0 6 16,2-2-10-16,-1-1 4 16,0-4-4-16,1-2-9 15,0-4 14-15,1-1-1 16,-1-2 0-16,3-2 1 15,0 0-4-15,4-6 3 16,2-7 0-16,0-1 4 16,-1 0 8-16,-3-1-12 0,0-1 0 15,-2-2 4 1,-1-1-5-16,-1 0 1 16,-1 0 0-16,-2-1-2 0,0-2 10 15,-2-1-11-15,-1-1 3 16,1-2 0-16,-3 2 6 15,0 0-6-15,0-1 0 16,0-1-8-16,-3 1 18 16,-3 0-12-16,-1 2 2 15,3 4 0-15,-1 3 5 16,2 5-5-16,1 1 0 16,-1 2-1-16,1 2 13 15,0 2-14-15,0-1 2 16,0 2 0-16,-1-1 6 15,0 2-1-15,0 0-5 0,2 2 7 16,0 0 0-16,1 0-14 16,-1 0-8-16,0 4 15 15,-3 7-14-15,2 5 14 16,-2 3 0-16,2 2-2 16,1 2 10-16,0 3-18 15,1-1 10-15,0 2 0 16,0 1-1-16,0-1 2 15,0 4-1-15,0-4 1 16,0-1 9-16,0-1-18 16,0-2 8-16,2-2 0 15,4-2 1-15,0-2-1 16,1-1 0-16,3-1-1 16,0-3 7-16,1 1-9 0,4-1 3 15,-1-4 0-15,0-1-2 16,-1-3 2-16,-1-4 0 15,1 0-4-15,-1-2 9 16,2-9 8-16,2-3-13 16,-2-4 0-16,1-2 4 15,-3 0-1-15,1-2-3 16,-1 0 0-16,1-2 6 16,0 3-5-16,1-2-1 15,1 0 0-15,0 2-6 0,-1 0 6 16,-1 4 0-1,-4 6-1-15,-2 5 14 16,-4 4-27-16,1 2 14 0,-1 0-1 16,-1 0-31-16,2 0 16 15,0 4 8-15,-3 1 1 16,0 1 7-16,-1-2-16 16,0-2 12-16,0-1 4 15,0-1-3-15,0 0 6 16,0 0-3-16,0 0 19 15,0 0-15-15,0 0 29 16,-4 0-33-16,-2 0 0 16,-1 0-1-16,0 2 1 15,0 5 0-15,-3 2 0 0,0 0 3 16,3 3-8 0,-2 0 5-16,4 1 0 0,1 2-13 15,0 0 14-15,2 4-1 16,2 0 0-16,0 1 4 15,0-1-9-15,0-2 5 16,0-2 0-16,4 0-12 16,4-4 12-16,0-1-9 15,3-2 8-15,0-3 1 16,1 0-14-16,1-3 14 16,-1 0-5-16,1-2-17 15,-1 0 14-15,1 0 3 16,-1-8 4-16,0-1 2 0,-2-1-8 15,-1-1 7 1,-2 0 0-16,0 0-2 0,-1 0 7 16,0-1-5-16,-2 1 0 15,-1-3 5-15,-1-3 31 16,-1 2-36-16,2 0 0 16,-1 0 46-16,-1 1-40 15,1 1 10-15,0 1-11 16,-1 2 5-16,0-1 25 15,-1 3-35-15,0-1 0 16,0 5 23-16,0 1-21 16,0 3 8-16,0 0-10 15,0 0 0-15,0 0-12 16,0 0 12-16,0 0-13 16,0 0 1-16,0 2 2 0,0 7 10 15,0 0 0-15,0 6 7 16,0-1-14-16,0 4 7 15,0 0-5 1,0-1-2-16,0 1 1 0,0-2 3 16,0 0-14-16,2-2 7 15,2 0-13-15,-1-3 7 16,4 0-27-16,-2-2 27 16,2-2-36-16,0-2 12 15,3-1-5-15,-2-2-13 0,1-2 57 16,0 0-43-1,0 0 6-15,-2 0 30 16,0-8-3-16,0 1 11 0,-1-2 0 16,1 0 1-16,-1 2-5 15,-1-1 4-15,0-2 0 16,-5 0 0-16,2-2 7 16,-1-1 1-16,-1 1 4 15,0-2-11-15,0 1 74 16,0 2-57-16,0 0 2 15,0 1 22-15,0-1-25 16,0 0 41-16,0 0-15 16,0-1-39-16,0 5 72 15,0-1-72-15,0 4 3 16,0 1 18-16,1 1-20 0,-1 1 6 16,0 1-11-16,0 0 0 15,0 0-13-15,0 0 13 16,0 0-8-16,0 0 0 15,0 6-7-15,1 2 7 16,1 3 8-16,-2 3 0 16,0 1-9-16,0 0 9 15,0 1 0-15,0-1-1 16,0 0 14-16,0-1-23 16,0-2 10-16,0 1 0 15,0-1-11-15,3 0 11 16,2 0 0-16,1-1-4 0,0 1-6 15,1-2 6 1,1-4-35-16,-2-1 22 0,1-1-8 16,-1-2 15-16,1-1 10 15,0-1-8-15,0 0 16 16,0 0-13-16,1 0 5 16,2 0 0-16,-3 0-2 15,4-2 2-15,-4-5 0 16,2-1 3-16,-1-1 5 15,2-1-8-15,-3 1 0 16,2-1 0-16,-1-1-7 16,0 1 7-16,-2-1 0 15,0-1 9-15,-2 1-3 0,0-4 25 16,-1 0-31 0,1-1 0-16,-1 0 29 0,-1-3-27 15,0 1-2-15,0-2 0 16,0 1 11-16,1 0-1 15,-3 1-10 1,2 0 0-16,-1 2 24 0,-1-2-20 16,1 0-4-16,-1-1 1 15,0 0 8-15,0 0 4 16,0-3-13-16,0 1 0 16,0 0 10-16,1-2 2 15,-1 2-12-15,2 2 2 16,-2 1 9-16,0 1 11 15,0 3-22-15,0-1 0 16,0 1 22-16,-2 2-19 16,-1 3-3-16,-1 1 0 0,1 2 12 15,-1 1-2-15,0 0-10 16,1-1 0 0,-1 2-7-16,2 1 16 0,1 3-9 15,-1 0 0-15,2 0 8 16,0 0-19-16,-2 0 11 15,1 0 0-15,0 0-31 16,-2 0 33-16,0 2-2 16,0 4 0-16,-1 4 5 15,-1 3-16-15,0 3 11 16,0 2 0-16,1 4-10 0,-1-2 14 16,1 1-4-1,-1 0 0-15,0 0 5 0,2 0-9 16,0 1 4-16,1-1 0 15,1 1-7-15,1 2 13 16,0 2-6-16,0 0 0 16,0 2 5-16,0-1-10 15,3-2 5-15,5 0 0 16,0-3-5-16,0 0 6 16,2-4-1-16,-2 0 0 15,1-4 9-15,1-1-20 16,-3-4 11-16,4 0 0 15,-4-4-6-15,0 0 10 16,-1-3-4-16,0-1 0 0,0-1 2 16,1 0-5-16,2 0 3 15,-2 0 0-15,4-3 1 16,0-7 3 0,-1-3 3-16,2-1-7 0,-1 0 9 15,0-1-11-15,-1-1 2 16,0 2 0-16,0-3-1 15,-1 0 7-15,0 0-6 16,1-1 0-16,1 1 9 16,2 2-9-16,0 2 0 15,1 0 0-15,-1 1-4 16,-1 2 8-16,-1 3-4 16,-4 1 0-16,-2 4 2 0,-3 2-16 15,0 0 14-15,0 0-25 16,1 0 24-16,0 6-29 15,-1 1 29-15,-1 0-4 16,-1-2 0-16,0-1-16 16,0-2 21-16,0 1 0 15,0-2-8-15,0-1 22 16,0 0-14-16,0 0 0 16,0 0 6-16,-3 0-1 15,-2 0-5-15,-2 0 0 16,-2 0 4-16,0 1 3 15,-2 1-7-15,-1 2 0 16,0 2 0-16,-1-1-6 16,0 5 6-16,0 2 0 0,2 3-2 15,-2 1 4-15,4 1-4 16,1 2 0-16,2-1 2 16,3 0-5-16,0-2 5 15,3-1 0-15,0-1-1 16,0 0-5-16,5-1 4 15,3-3-10-15,1-1-3 16,3-2-11-16,0-4 12 16,2-1-6-16,0-2 19 15,-2 0 2-15,0 0-6 16,-2-7 5-16,-1-3 0 16,0 1 4-16,-2-3 0 0,-1 1-4 15,0 1 9-15,-1-3-4 16,1-1 16-16,-3-1-21 15,-1-2 8-15,1 0 43 16,-3 0-43-16,1 1-7 16,-1-2 13-16,0 1-13 15,0 2 28-15,0 4-27 16,0 3 6-16,0 2 21 16,0 5-27-16,0 1-2 15,0 0 0-15,0 0-11 16,0 0 3-16,0 3-12 0,0 5 20 15,0 4-9 1,0 3 9-16,0 1 0 0,0 3 0 16,0 0 4-16,0 1-2 15,0 0-2-15,3-1 0 16,1 0-11 0,2-2 11-16,0-2 0 0,2-2-1 15,0-3-15-15,1-2 13 16,-1-2-25-16,1-2 28 15,1-1-31-15,1-3 31 16,3 0-1-16,-1 0-2 16,1 0 6-16,-2-5-14 15,0-3 11-15,-4-2 0 0,-1 0-3 16,-1-1 6 0,-1 0-3-16,1-1 0 0,-2 0 7 15,0-1-5 1,0-2-2-16,-3 0 0 15,0-3 14-15,-1-3-6 0,0 1-8 16,0-2 4-16,0-1 3 16,0 0 3-1,0 0-10-15,0-1 0 0,0 1 10 16,0 1-1-16,0-1-9 16,0 2 4-16,0-1 8 15,0 1 7-15,0 0-19 16,0 0 0-16,0 0 5 15,0-2-1-15,0 2-4 16,0-1 0-16,0 5 8 0,0 2-9 16,0 2 1-16,0 4 0 15,0 3 2-15,0 1 4 16,0 1-6-16,0 1 0 16,0-1 6-16,0 4-5 15,0-2-1-15,0 2 0 16,0 0-6-16,0 0 6 15,0 0-14-15,0 0 10 16,0 4 2-16,0 7-24 16,0 5 26-16,0 1 0 15,0 4-7-15,0 7 15 16,0 3-8-16,-4 3 0 0,-3 1 6 16,-1-1-13-16,0 1 7 15,-1-1 0-15,0 0-2 16,2-1 4-16,3-2-2 15,4-2 0-15,0-6 7 16,0-1-13-16,0-4 6 16,7-2 0-16,3-3-6 15,2-2 12-15,0-4-6 16,2-1 0-16,0-1 0 16,0-3 0-16,0-2 0 15,-1 0 0-15,0 0-13 16,1-7-2-16,-1-2-33 0,-1-2-29 15,-4 1-124 1,-3 0-11-16,-4-1-315 0</inkml:trace>
  <inkml:trace contextRef="#ctx0" brushRef="#br0" timeOffset="35705.9929">13982 1279 514 0,'0'0'136'0,"0"0"-53"16,0 0-16-16,0 0-65 15,0 0 80-15,0 0-46 16,69-37 4-16,-47 25-21 16,1 2-12-16,-4 3-14 15,-1 1-15-15,0 4-138 16,-2-1-31-16,2-2-235 16</inkml:trace>
  <inkml:trace contextRef="#ctx0" brushRef="#br0" timeOffset="36380.992">14333 1197 432 0,'0'0'88'0,"0"0"-42"15,0 0-12-15,0 0-27 16,0 0 73-16,0 0-61 15,-45 33 22-15,36-21 17 0,-1-1-37 16,1 2 6-16,0 3-27 16,4 3 0-1,0 0 1-15,3 0-1 0,2 4 0 16,0-2-2-16,2 0 13 16,11 0-14-16,4-4 3 15,2-3 0-15,5-7-21 16,-1-4 21-16,0-3 0 15,-2-3 8-15,1-10-4 16,-4-6 7-16,-4-1-11 16,-3-6 0-16,-5-1 60 15,-4-4-50-15,-2-1 28 16,-1-4-24-16,-13 0-8 0,-4 3-12 16,0 5 5-16,5 6 1 15,2 8-25-15,4 7-6 16,0 7-34-16,0 0-81 15,-2 6-245-15</inkml:trace>
  <inkml:trace contextRef="#ctx0" brushRef="#br0" timeOffset="37045.9946">14504 1173 111 0,'0'0'153'0,"0"0"-119"15,0 0-12-15,0 0 24 16,0 0 44-16,0 0-17 16,56 72-14-16,-49-48 10 15,-2-4-46-15,-2 1 38 16,0-3-61-16,-2-7 5 16,0-3 5-16,-1-4 2 15,0-4-12-15,0 0 46 16,0 0 23-16,0-7 91 15,0-8-136-15,0-7-15 0,0-6-3 16,3-4-5 0,4-2 10-16,3 0 1 0,4 1-7 15,1 2 53-15,3 6-57 16,3 2-1-16,1 4 20 16,-1 4-13-16,-3 8-7 15,-1 4 0-15,-3 3 1 16,0 0-13-16,-1 0 12 15,-3 9-39-15,-1 7-5 16,-6 2-37-16,-3 2-33 16,0-2-56-16,-5 1-194 15</inkml:trace>
  <inkml:trace contextRef="#ctx0" brushRef="#br0" timeOffset="42727.9925">11611 2972 63 0,'0'0'69'15,"0"0"3"-15,0 0 7 16,0 0-29-16,0 0 57 15,0 0-49-15,0 0-9 16,23-33 22-16,-21 22-61 16,0-3 20-16,0 0-9 15,1-1-11-15,-1-2 15 16,-1-1-25-16,1 1 4 16,-2 0 36-16,0 2-30 15,0-1 53-15,0 5-25 16,0 2-36-16,0 3 64 15,0 3-61-15,0 1 11 16,-1 2-26-16,0 0 10 16,-2 5-2-16,-4 11-9 0,3 4 11 15,-1 7-15-15,3 1 15 16,2 3 0-16,0 2-4 16,0-1 5-1,9-1-2-15,4-4-7 0,0-5-25 16,4-5 19-16,0-6-13 15,-2-6 27-15,-1-3-16 16,-2-2 17-16,0 0-1 16,0-7 6-16,1-9-4 15,2-6 42-15,-2-4-44 16,0-2 0-16,-3-2 29 16,0 0-26-16,-2-3-1 0,-1-2 14 15,0-4-11-15,0-2 52 16,2-2-57-16,-1 0 0 15,-1 3 42-15,0 2-25 16,0 2 14-16,-4 7-20 16,1 4 3-16,-2 3 25 15,0 0-39-15,-2 1 0 16,1 0 12-16,1 0-6 16,0 2-3-16,1 2-3 15,-1 2 9-15,0 3 0 16,0 4-9-16,-1 4 0 15,0 3 8-15,-1 1-6 0,1 0-4 16,1 0-5 0,4 3 7-16,1 7-25 15,3 6 25-15,-2 3 0 0,-1 5-5 16,-1 1 11-16,-2 8-6 16,-2 4 0-16,-2 2 5 15,1 2-2-15,-1-1-3 16,3 1 0-16,0 0 4 15,3-1-2-15,1-2-2 16,1-7 0-16,2-3 0 16,2-8-6-16,0-6 6 15,3-3-24-15,-1-6 7 0,6-4-36 16,-1-1 21 0,1-1-44-16,-1-9-86 0,-2-5-4 15,-7 1-223 1</inkml:trace>
  <inkml:trace contextRef="#ctx0" brushRef="#br0" timeOffset="43037.9912">11859 2812 285 0,'0'0'195'0,"0"0"-126"0,0 0 31 16,0 0-18 0,0 0-58-16,0 0 33 0,-5 0-45 15,20-13 2-15,7-1 26 16,3-3-40-16,2 3 5 15,1-1-5-15,4 0-75 16,0 0-16-16,0-2-166 16,1-1-102-16</inkml:trace>
  <inkml:trace contextRef="#ctx0" brushRef="#br0" timeOffset="43606.9989">12344 2520 441 0,'0'0'229'0,"0"0"-137"15,0 0-40-15,0 0 30 0,0 0-81 16,-66 22 15 0,52-4 3-16,-1 2-13 0,3 2 3 15,3 5-9-15,4 0 0 16,2 3 1-16,3 0-1 16,0 1 0-16,0-4-2 15,7-3 8-15,3-6-13 16,1-5 7-16,1-6-7 15,0-7-16-15,3 0 25 16,-1-10-2-16,2-8 3 16,-1-2 8-16,-3-3-11 15,-1 2 0-15,0-2 0 0,-4-2 0 16,0 0 0 0,-1-1 0-16,-3-3 14 0,-2-2-13 15,-1-4 67 1,0-5-56-16,0-6-5 0,-9-2 28 15,-1-2-29-15,-3 2-2 16,4 5-4-16,2 8 6 16,4 14-10-1,1 6 4-15,2 9 0 0,0 5-19 16,0 1-65-16,7 9-106 16,5 11 56-16,0 5-56 15,-1 4-35-15</inkml:trace>
  <inkml:trace contextRef="#ctx0" brushRef="#br0" timeOffset="44276.9909">12605 2429 317 0,'0'0'245'0,"0"0"-135"15,0 0-13-15,0 0 17 16,0 0-98-16,0 0 12 15,-49 0-10-15,34 13-6 16,1 5 9-16,1 0-21 16,4 4 0-16,1 1-4 15,3 2 10-15,0 0-6 16,4 2 0-16,1 0 2 16,0 1-3-16,0 2 1 15,8-2 0-15,1-2-3 16,2-3-9-16,1-7-9 15,0-3 3-15,1-7 1 16,1-5-13-16,4-1 28 16,0-3 1-16,1-13-8 0,1-3 14 15,-2-2-5 1,-3-2 0-16,-2 1 2 0,-4-3-9 16,-3 0 7-16,-1-2 0 15,-4 0 10-15,-1-4-10 16,0-3 12-16,0-4-2 15,0-4-1-15,0-1 76 16,0 0-74-16,0-3 12 16,-1 3 14-16,-4 5-16 15,1 6 9-15,1 7-30 16,1 8 1-16,0 2 9 16,-2 3-10-16,1 4-5 0,1 4 2 15,1 4-29 1,1 0-10-16,0 10-148 0,-1 11 20 15,-2 4 73-15,-4 4-312 16</inkml:trace>
  <inkml:trace contextRef="#ctx0" brushRef="#br0" timeOffset="45494.9978">13084 1943 208 0,'0'0'116'0,"0"0"-61"16,-34 78 47-16,23-44 0 15,-1 2-78-15,3 5 17 0,-1 4-14 16,3 2-27-16,1 4 43 15,3-1-43-15,3-1 0 16,0-3 1-16,5-2 4 16,7-3-5-16,5-5 0 15,2-7 3-15,3-7-23 16,3-7 10-16,4-8-7 16,4-6 6-16,2-1-1 15,-3 0-25-15,-4-8-21 16,-7-2-129-16</inkml:trace>
  <inkml:trace contextRef="#ctx0" brushRef="#br0" timeOffset="47008.9932">13513 2177 179 0,'0'0'264'16,"0"0"-139"-16,0 0 34 15,0 0-68-15,0 0 16 16,0 0-75-16,-22-10-14 16,17 10 29-16,-1 0-47 0,-2 0 12 15,-3 8-12-15,0 5 7 16,-3 5-16-16,1 2 9 15,2 0 0-15,1 3-4 16,2-2 7-16,3-1-3 16,2-2 0-16,1 0 0 15,2-2-11-15,0-2 11 16,0 1-22-16,4-3 15 16,4-1-16-16,2-2 8 15,-1-3 3-15,1-1 1 16,-1-4-13-16,0-1 18 15,3 0 6-15,1-6-6 16,3-5 11-16,0-1-5 0,2-3 0 16,-3 2 3-1,-1-2-2-15,-2 0-1 16,-4-1 0-16,-3 1 0 0,0-1 10 16,-3 1-6-16,-1 0-4 15,0 0 2-15,0 0 30 16,1 2-29-16,-1-2 1 15,1 3 16-15,0-1-12 16,0 0 28-16,-2 1-15 16,2 0-4-16,-2 2 25 15,1 2-27-15,-1 1-15 16,0 4 43-16,0 0-38 0,0 2 18 16,0 1-23-1,0 0 0-15,0 0-31 0,0 12 13 16,0 8 18-1,1 4-10-15,2 3 21 0,1 0-17 16,1-1 6-16,4-1 0 16,1-4-1-16,1-4 1 15,2-4 0-15,4-3 0 16,3-6 7-16,6-2-13 16,6-2 6-16,7 0 0 15,0-1-21-15,-1-2-31 16,-6 0-68-16,-9 1-64 15,-7-1-133-15</inkml:trace>
  <inkml:trace contextRef="#ctx0" brushRef="#br0" timeOffset="47357.0106">14088 2220 374 0,'0'0'250'0,"0"0"-178"16,0 0 16-16,0 0-88 16,0 0-3-16,0 0 2 15,4 40 2-15,-4-14 30 16,0 1-31-16,-6 1 0 16,-2-3-10-16,2-2 10 15,1-5-95-15,-2-3-163 16</inkml:trace>
  <inkml:trace contextRef="#ctx0" brushRef="#br0" timeOffset="48624.9949">14251 1743 296 0,'0'0'196'0,"0"0"-107"0,0 0 4 16,0 0-4-16,0 0-89 15,0 0 0-15,0-1-2 16,2 4 13-16,-1 4-11 16,1 3 30-16,0 0-29 0,1 3 68 15,-2 2-58-15,2 1-3 16,-2 2 22-16,0 2-20 15,1 2 9-15,-2 0-19 16,2 1 12-16,-1-3-2 16,0 0-10-16,0 0 0 15,1 0 3-15,1-3 6 16,-1 0-10-16,0 1 1 16,-2-3 0-16,2-1 2 15,-1-3-2-15,-1 0 0 16,0-2-1-16,0 0 11 15,0 0-18-15,0 0 8 16,0-2 0-16,0 2 5 16,0-2-5-16,0-1 0 15,0-2-6-15,0-2 5 16,0-2-8-16,0 0 5 0,0 0 4 16,0 0 10-16,0 0-9 15,0 0-1-15,0 0 9 16,0 0-6-16,0 0 33 15,0-8-36-15,1-5 9 16,1-2 14-16,1-5-7 16,1 1-16-16,1-2 19 15,1-3-11-15,2 1 31 16,1 1-39-16,0 3 0 16,2 4 8-16,-1 2-8 0,1 0 0 15,3 4-1-15,-1 2 7 16,1-1-18-16,2 5 12 15,-3 2 0-15,0 1-18 16,-1 0 18-16,-2 1-1 16,1 5-4-16,0 3 10 15,-1-1-11-15,0 3 6 16,-1 2 0-16,-2 1-14 16,-4 3 14-16,-1-1 0 15,-2 2-4-15,0 5 16 16,-9 0-21-16,-1-1 9 15,-2-2 0-15,2-3-14 16,-2-5 14-16,-3-1 0 16,-3-3-4-16,-5-1 12 0,2-2-14 15,-1-3 6-15,3-1 0 16,6-1-5-16,4 0 5 16,3 0-6-1,3 0-29-15,3 0-63 0,0-8-84 16,4-6-288-16</inkml:trace>
  <inkml:trace contextRef="#ctx0" brushRef="#br0" timeOffset="49174.9952">14465 1557 250 0,'0'0'50'0,"0"0"-11"16,0 0 82-16,73 8-33 15,-45 6-25-15,1 4-1 16,3 4-47-16,0 4 90 16,-1 3-94-16,1 1-3 15,-2 1 51-15,-5 1-41 16,-5 3-8-16,-6 5-6 16,-6 4 12-16,-7 4 10 0,-1 1-26 15,-4-4 0-15,-11-1 16 16,0-6-8-16,-1-7-16 15,-2-8-4 1,-1-6-59-16,-1-9 28 0,0-1-149 16,1-5-54-16,3-2-71 15</inkml:trace>
  <inkml:trace contextRef="#ctx0" brushRef="#br0" timeOffset="51243.9932">15121 1767 100 0,'0'0'104'0,"0"0"-39"16,0 0 31-16,0 0 35 16,0 0-18-16,0 0-49 15,22-13-41-15,-18 11 22 16,-1 0-40-16,-1-1-5 15,3 1 0-15,2-4 7 16,1 0-7-16,2-2 0 16,2 1 0-16,0-3 36 15,-2 0-31-15,1 0 6 16,-2 0-11-16,0 2 13 0,-1 1-30 16,1 1 17-16,0 0-91 15,-1 0-17-15,-2 4-129 16,-4 1-41-16</inkml:trace>
  <inkml:trace contextRef="#ctx0" brushRef="#br0" timeOffset="51841.9972">15188 1906 181 0,'0'0'24'16,"0"0"32"-16,0 0-5 15,0 0-13-15,0 0 9 16,0 0-12-16,-1 6 16 16,0-5 27-16,1-1-44 15,0 0 37-15,0 0-27 0,0 0-37 16,0 0 25-16,3 0-31 15,8-1 73-15,2-7 11 16,1-2-35-16,0-3-16 16,2 0-34-16,0 0 13 15,2 2-26-15,3 2 13 16,0-1-51-16,0 1-72 16,-3 0-88-16,-3 2-187 15</inkml:trace>
  <inkml:trace contextRef="#ctx0" brushRef="#br0" timeOffset="52824.9963">15774 1389 201 0,'0'0'72'15,"0"0"11"-15,0 0 4 16,0 0 19-16,0 0-37 15,0 0 27-15,0-8 3 16,-5 8-50-16,1-1-27 16,-3 1 52-16,-4 0-73 15,-1 0 21-15,-3 2-13 0,-2 7 3 16,3 0-4-16,-2 2-8 16,2 1 0-1,1 2 2-15,2 1-2 0,2 2 0 16,1 2 0-16,3 2 3 15,0 1-12-15,4 0 9 16,1-3 0-16,0 0-4 16,0-3 4-16,9-4-9 15,-2 0-5-15,2-4-6 16,-2-2 2-16,0-4 3 16,2-2-9-16,3 0 8 0,2-2 18 15,3-9-2-15,-2-1 1 16,-1-3 9-16,0-1-4 15,-2-1-6 1,-3 1 0-16,0-1 20 0,-5-1-18 16,0 0 23-16,0 1 5 15,0-2-15-15,1 0 33 16,-1 0-40-16,-1 1-8 16,1 6 67-16,-2 0-51 15,0 5 9-15,-1 3-25 16,1 2 16-16,-2 2-11 15,0 0-5-15,0 0 0 16,0 0-21-16,0 0 21 16,0 8-18-16,0 5 13 15,0 3 10-15,0 4-5 16,0 0 0-16,2-1 0 0,0 1-6 16,1-2 6-16,1-2 0 15,1-2 0-15,3-3 7 16,5-1-13-16,2-2 6 15,5-3 0-15,1-1 0 16,0-2 2-16,-3 0-4 16,-4-2-33-16,-1 0-76 15,-3 0 17-15,-4-6-151 16,-2-3-204-16</inkml:trace>
  <inkml:trace contextRef="#ctx0" brushRef="#br0" timeOffset="53390.9946">16115 1391 283 0,'0'0'187'0,"0"0"-68"16,0 0-9-16,0 0-42 16,0 0-24-16,0 0-37 15,-8 0 77-15,8 0-75 0,0 0 15 16,0 0 10-16,0-2-24 15,10-2 20-15,4-2 27 16,8-4-23 0,1-1 36-16,0 0-64 0,-1 0-6 15,-1 3 0-15,-3-1 9 16,-4-1-14-16,-1 0 5 16,-3-1-22-16,-5-1 2 15,-1 4-25-15,-3 1-22 16,-1 3-18-16,0 2-91 15,0 1-4-15,0 1-249 16</inkml:trace>
  <inkml:trace contextRef="#ctx0" brushRef="#br0" timeOffset="53853.9978">16186 1230 313 0,'0'0'170'16,"0"0"-104"-16,0 0-33 16,0 0-33-16,0 0-10 15,0 0 10-15,4 13 16 16,0-1 76-16,1 3-46 15,1 2-11-15,0 3 37 16,0 2-51-16,1 1 30 16,-3 1-37-16,-1-3-4 15,1-1 0-15,-3-3-10 16,1-2 0-16,-1-4-2 0,-1-2 2 16,0-1-64-16,0-3-65 15,1-4-208-15</inkml:trace>
  <inkml:trace contextRef="#ctx0" brushRef="#br0" timeOffset="54863.0147">16568 858 294 0,'0'0'168'0,"0"0"-67"16,0 0-48-16,0 0 26 16,0 0-77-16,0 0 0 15,-2 0 20-15,1 7-17 16,1 4 50-16,0 2-16 16,0 1-13-16,0 3 43 15,0 0-69-15,2 0 0 0,3 1 25 16,0 2-22-16,2 0 11 15,-1 1-14 1,-2 3 16-16,1 0 4 0,0-1-20 16,0-1 0-16,0 0 5 15,-1 2 1-15,-3-1-6 16,0 0 0-16,-1 0 8 16,0-4-2-16,0-2-6 15,0-1 0-15,0-3-5 16,0-4 13-16,0-2-9 15,0-4 1-15,0-2 0 16,0-1-2-16,0 0 3 16,0 0-1-16,0 0 16 0,0 0-4 15,0-9 24-15,0-4-36 16,0-3 0-16,0-3 7 16,0 0-7-16,0-1 0 15,4 0 26-15,4 2-22 16,1-2 23-16,4-1-27 15,-1 3 2-15,2 2 24 16,0 1-25-16,1 4-1 16,1 3 1-16,-1 1 10 15,-1 4-22-15,-1 3 9 16,-1 0 2-16,-2 0-17 16,1 4 17-16,0 7-1 0,-3 2-2 15,-4 3 6 1,-2 3-16-16,-2 4 12 0,0 1 1 15,-14 0 4-15,-4-1-4 16,-2 0 0-16,-1-4-4 16,1-2-5-16,0-5 7 15,1-5-49-15,-1-2 4 16,1-2 44 0,3 1-110-16,0 0-1 0,3 1 6 15,4 1-96-15,1-2-30 16</inkml:trace>
  <inkml:trace contextRef="#ctx0" brushRef="#br0" timeOffset="59253.996">13329 2793 321 0,'0'0'164'16,"0"0"-103"-16,0 0 74 0,-21 55-80 16,12-32-18-16,-1 3 7 15,2 0-32-15,1 3 45 16,1 5-57-16,1 1 0 15,5 3 13-15,0 0-3 16,0 2-9-16,0-2-1 16,5-3 6-16,6-4-6 15,1-3 0-15,3-5 0 16,2-4-5-16,1-3 6 16,3-5-2-16,1-3-10 15,-2-7-37-15,-3-1 32 16,-2 0-112-16,-8-9-32 0,-4-6-182 15</inkml:trace>
  <inkml:trace contextRef="#ctx0" brushRef="#br0" timeOffset="60805.008">13585 2977 307 0,'0'0'114'0,"0"0"-36"0,0 0 8 16,0 0-35-16,0 0 50 16,0 0-46-16,-6-51-21 15,6 42 47-15,2-1-42 16,4 0-5-16,2 1-30 16,2 0 18-16,-1 2-7 15,2 1-15-15,-1 3 0 16,1 2-11-16,0 1 14 15,-1 0-3-15,2 0 0 16,0 1 8-16,-1 7-14 16,0 0 6-16,-1 4 0 15,-1 0-5-15,-1 2 11 0,-3 4-6 16,-2 2 0 0,-3 4 0-16,0 0 10 0,0 1-10 15,0 0 0-15,-3 0 2 16,-2-4 4-16,-1-2-6 15,-1-4 0-15,3-3 3 16,-1-2-6-16,3-4 3 16,2-1 0-16,0-5-3 15,0 0 13-15,0 0-9 16,0 0 0-16,0 0 7 16,0 0 48-16,0 0-51 15,4-4 0-15,9-5 6 16,4-3-4-16,6-1 1 15,0 0-8-15,1 0-10 0,2-1-2 16,1-2-77-16,1 1-78 16,-1 2-101-16,-2 3-112 15</inkml:trace>
  <inkml:trace contextRef="#ctx0" brushRef="#br0" timeOffset="61204.0035">14142 2965 452 0,'0'0'237'0,"0"0"-141"15,0 0-9-15,0 0-16 16,0 0-71-16,0 0 6 15,4 6-26-15,-2 14 19 0,1 8 1 16,-3 5 24 0,0 4-17-16,-3 0 13 0,-8-2-20 15,2-5-9-15,-2-3 1 16,0-7-135-16,1-8-120 16</inkml:trace>
  <inkml:trace contextRef="#ctx0" brushRef="#br0" timeOffset="62104.9975">14315 2616 364 0,'0'0'157'15,"0"0"-28"-15,0 0-22 16,0 0 16-16,0 0-79 16,0 0-14-16,-1-26 33 15,9 14-52-15,3-1 33 0,3-2-2 16,2 1-34-16,2 0 53 16,1 2-61-16,1 4 0 15,4 2 12-15,-2 2-9 16,0 4-3-16,-2 0 0 15,-2 0 0-15,-2 3-16 16,-3 7 16-16,-2 1 0 16,-3 4-7-16,-4 1 10 15,-3 2-3-15,-1 2 0 16,-3-1 5-16,-10 2-1 16,1-1-4-16,-1-2-15 15,6-8 8-15,2-5-6 0,1-2 13 16,3-2 0-1,1-1 2-15,0 0 1 0,0 0-3 16,0 0 0 0,0 0-15-16,0 0 13 0,0 0 2 15,10 0-6-15,5 0 6 16,1 0-9-16,1 2 9 16,-6 2 0-16,-1 2-9 15,-4 1 18-15,-1 3-9 16,-3 4 0-16,-2 5 1 15,0 1 3-15,-1 1-4 16,-11-3 0-16,-3 0 10 16,-2-4-4-16,0-2-4 15,-1-5-2-15,-2-4-43 0,2-2 32 16,2-1-132-16,3 0 9 16,3 0-2-16,2-2-145 15</inkml:trace>
  <inkml:trace contextRef="#ctx0" brushRef="#br0" timeOffset="62831.0206">14547 2304 286 0,'0'0'124'16,"0"0"-43"-16,0 0-34 16,0 0-45-16,0 0 24 15,0 0-5-15,12-1-11 16,-4 1 116-16,0 2-72 16,2 2 19-16,-1 0-40 15,1 3-33-15,4-1 76 0,1 0-65 16,1 2 11-1,2-1-8-15,0 1-5 0,1 1 3 16,1-1-12 0,-1 0 0-16,4 1 5 0,-1 2-3 15,3 3-2-15,-3-1 0 16,-1 4 8-16,-2 3-3 16,-1 1-5-16,-4 4 0 15,-3 3 4-15,-3 3-4 16,-5 3 0-16,-1 3 0 15,-2 1 16-15,0-3-29 16,-2-5 13-16,-9-7-42 16,-1-1 23-16,-1-5-96 15,2-3 21-15,3-2-15 0,1-5-18 16,1-4-104 0</inkml:trace>
  <inkml:trace contextRef="#ctx0" brushRef="#br0" timeOffset="63593.9915">15161 2401 307 0,'0'0'186'0,"0"0"-77"16,0 0 0-1,0 0-39-15,0 0 13 0,0 0-41 16,-4 0 13 0,4 0-14-16,0 0-41 0,0 0 87 15,0 0-85-15,0 0 26 16,0 0 0-16,0 0-20 16,0 0 22-16,9-4-17 15,7-9-5-15,7-2 47 16,0-3-49-16,2 0-6 15,-1 3 7-15,-3 2 3 16,1 0-12-16,-3 3 2 16,-5 4-16-16,-3 3 6 15,-3-1-74-15,-2 2 7 0,-4 2 8 16,0 0-61-16,-2 0-51 16,0 0-150-1,0 9 100-15</inkml:trace>
  <inkml:trace contextRef="#ctx0" brushRef="#br0" timeOffset="63970.9944">15191 2546 212 0,'0'0'209'0,"0"0"-178"15,0 0-18-15,0 0 31 16,0 0 57-16,0 0 28 15,43-5 1-15,-22-5-58 16,3-3-44-16,1-1 17 16,0 1-38-16,1 0-7 0,-2 3 0 15,-3 0 9 1,-5 2-23-16,-2 2-33 16,-5 0-76-16,-8 3-30 0,-1 2-190 15</inkml:trace>
  <inkml:trace contextRef="#ctx0" brushRef="#br0" timeOffset="65507.996">15813 2175 320 0,'0'0'200'0,"0"0"-57"16,0 0-81-16,0 0 41 15,0 0-56-15,0 0-13 16,0 0 30-16,14-53-45 16,-8 43 5-16,1 1 1 15,2 1-20-15,1-2 37 0,0 0-42 16,3 1 0-16,1 0 32 15,-3 1-26-15,-1 2 17 16,-1 2-23-16,-1 2 11 16,-2 0-16-16,1 2 5 15,-1 0 0-15,-1 0-7 16,2 0 11-16,-1 0-4 16,1 2 0-16,0 4 2 15,-2 2-11-15,1 1 9 16,-1 3-2-16,-1-2-6 15,-1 5 16-15,-1-1-7 16,1 4-1-16,-3 1 0 0,0 2-6 16,0-1 6-1,0 0-17-15,0-1 17 0,0-3-25 16,-3-1 25-16,-1-1 0 16,-1 1 1-16,0 0-11 15,1 0 10-15,0-1 0 16,1-1-5-16,1-3 4 15,-1-1 1-15,2-4 0 16,0-2 2-16,1-3-5 16,0 0 3-16,0 0 0 15,0 0-6-15,0 0 15 16,0 0-9-16,0 0 0 16,0 0 1-16,0 0-10 0,0 0 9 15,0 0 0 1,0 0-9-16,0 0 19 0,0 0-22 15,1 0 12-15,8-3 0 16,3-3 5 0,1-2-5-16,2 1 0 0,-1 0 1 15,2-2 8-15,-2 1-10 16,-3-1 1-16,-1 1 0 16,0 3-17-16,-3 0 17 15,0-1-47-15,2 4-27 16,-4 1-93-16,-1 1-68 15,-1 0-166-15</inkml:trace>
  <inkml:trace contextRef="#ctx0" brushRef="#br0" timeOffset="66130.9899">16270 2070 247 0,'0'0'170'16,"0"0"-95"-16,0 0-19 15,0 0 12-15,0 0-31 16,0 0-10-16,-1 0 47 15,1 0-50-15,7 0 2 16,10-8 64-16,5-2-27 16,5-3 24-16,3-3-87 15,-1-1 0-15,-2-1 21 16,-2 2-12-16,-6-1-9 16,-5 5 0-16,-3 1 4 15,-4 4-30-15,-3 1-12 16,-1 3-57-16,-3 3 9 0,0 0-115 15,0 0-55-15</inkml:trace>
  <inkml:trace contextRef="#ctx0" brushRef="#br0" timeOffset="66502.9951">16388 1866 374 0,'0'0'219'15,"0"0"-115"-15,0 0-8 16,0 0-87-16,0 0-9 15,0 0-9-15,6 31 9 16,0-7 36-16,2 3-31 16,-1 1 1-16,3-1 36 15,-1 1-34-15,0-4-6 16,2-2-2-16,-4-4 7 16,0-2-3-16,0-4-4 15,-2-3-19-15,-1-2-13 0,-1-3-96 16,0-3-127-1,-3-1-150-15</inkml:trace>
  <inkml:trace contextRef="#ctx0" brushRef="#br0" timeOffset="67556.0021">16743 1733 134 0,'0'0'312'16,"0"0"-175"-16,0 0 37 15,0 0-94-15,0 0-15 16,0 0 16-16,0-33-68 16,2 24 46-16,6-4-59 0,4 1 1 15,0-2 65-15,2 0-60 16,1 0 16-16,-1 4 0 16,2 0-12-16,-2 4 1 15,1 0-11-15,-3 3 0 16,0 2-7-16,1 1 7 15,-2 0 0-15,1 0 0 16,-1 6 5 0,-1 1-18-16,-1 4 13 0,0 0 0 15,-3 3-5-15,-3 3 6 16,-3 1-1-16,0 1 0 16,0 1 9-16,-1-1-10 15,-6-1 1-15,-1-2 0 0,-1-1-8 16,2-2 8-1,0-3-2-15,0 0-1 16,1-3 3-16,3-3-12 0,-1 0 12 16,3-4 0-16,1 0-1 15,0 0 8-15,0 0-7 16,0 0 0-16,0 0 10 16,0 0-11-16,0 0 1 15,5 0 0-15,5-8 1 16,5-1 7-16,3 3-8 15,0 2 0-15,-1 4 6 16,-2 0-19-16,-3 0 13 16,-1 0 0-16,-2 4-12 0,-2 6 12 15,-2 3-1 1,-3 2 1-16,-2 4 0 0,0 4-5 16,-7 0 5-16,-9 0 0 15,-2-2 9 1,-2-4-9-16,-1-2 0 0,-1-3-9 15,0-1-57-15,-2-1 47 16,3-1-71-16,2-4-27 16,4 0 28-16,1 1-87 15,1-2-115-15</inkml:trace>
  <inkml:trace contextRef="#ctx0" brushRef="#br0" timeOffset="68477.9991">17285 1653 233 0,'0'0'66'0,"0"0"78"16,0 0-47-16,0 0-52 15,0 0 39-15,0 0-45 16,-14 4 34-16,14-4-34 16,0 0-21-16,0 0 57 15,0 0-72-15,0 0 34 16,0 0 13-16,0 0-28 16,2-3 32-16,12-4-54 15,5-4 2-15,2-2 31 0,2-1-25 16,-1-3-8-16,0 3 6 15,-2-1 9-15,-2 5-22 16,-4 2 7 0,-3 3 0-16,-3 1-25 0,0 2 0 15,-1 0-26-15,-1 1-21 16,-3 0-35-16,0 1-32 16,-2 0-42-16,-1 0-66 15,0 2 158-15</inkml:trace>
  <inkml:trace contextRef="#ctx0" brushRef="#br0" timeOffset="68900.9972">17335 1770 255 0,'0'0'98'16,"0"0"44"-16,0 0-52 16,0 0-3-16,0 0-50 15,0 0-21-15,25 0 107 16,-7-7-78-16,5-2-11 16,1 0 45-16,1-4-76 15,0-1 9-15,-1-1-12 16,-2 3 10-16,-4 0-31 15,-2 6 21-15,-4 3-101 16,0 1-53-16,0-2-154 16</inkml:trace>
  <inkml:trace contextRef="#ctx0" brushRef="#br0" timeOffset="69564.9933">17801 1297 197 0,'0'0'299'0,"0"0"-212"16,0 0-19-16,0 0-5 16,0 0-50-16,0 0-7 15,19-20 101-15,-2 9-50 16,0 0-4-16,3-3-1 15,0-3-42-15,1-1 10 0,1 0-20 16,-3 0 0-16,-4 3-22 16,-3 4-19-16,-5 5-93 15,-7 4-39-15,0 2-169 16</inkml:trace>
  <inkml:trace contextRef="#ctx0" brushRef="#br0" timeOffset="70277.0031">17824 1317 29 0,'0'0'138'15,"0"0"-72"-15,0 0 28 16,0 0 20-16,0 56-63 16,0-36 38-16,2 0-63 15,-2 3 44-15,0-2-28 16,0 0-20-16,0-3 15 0,0-4-37 15,0-4 0-15,0-3 24 16,0-4-23 0,0-2-1-16,0 0 23 0,0-1-22 15,0 0 17-15,0 0-18 16,0 0 0-16,0 0 0 16,0 0 2-16,0 0-2 15,0 0 28-15,0 0-23 16,0 0 30-16,1 0-35 15,4 0 0-15,4 0 33 16,4-2 2-16,4-4 4 16,2-4-15-16,4 0-16 15,1-2 31-15,1-1-38 16,1 1-1-16,-2 3 31 16,-3 2-30-16,-1 2-1 0,-3 5 0 15,-2 0 6-15,-3 0-24 16,2 5 18-1,-4 4 0-15,0 2-13 0,-5 1 15 16,0 5-2-16,-5 3 0 16,0 2 6-16,0 3 0 15,-13-3-6-15,-2 0 0 16,-5-2-11-16,-1-4 11 16,-4 0-19-16,-1-3-9 15,-1-4-31-15,2-1 36 16,3-1-90-16,6-3-27 15,2-3-51-15,5-1-116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a93d76f2b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aa93d76f2b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abc0d8f95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abc0d8f95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abc0d8f95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abc0d8f95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bc0d8f95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bc0d8f95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abc0d8f95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abc0d8f95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abc0d8f95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abc0d8f95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abc0d8f95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abc0d8f95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af7b19198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af7b19198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af7b19198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af7b19198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abc0d8f95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abc0d8f95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abc0d8f954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abc0d8f95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2a2f430c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2a2f430c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af7b19198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af7b19198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af7b19198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af7b19198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af7b19198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af7b19198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af7b19198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af7b19198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af7b19198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af7b19198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f7b19198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f7b19198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af7b19198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af7b19198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50019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f7b19198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f7b19198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47742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7b19198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7b19198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af7b19198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f7b19198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2a2f430c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2a2f430c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af7b19198a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af7b19198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af7b19198a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af7b19198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af7b19198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af7b19198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af7b19198a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af7b19198a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f7b19198a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f7b19198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af7b19198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af7b19198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af7b19198a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af7b19198a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af7b19198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af7b19198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af7b19198a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af7b19198a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af7b19198a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af7b19198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5639896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5639896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af7b19198a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af7b19198a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af7b19198a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af7b19198a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b66142ec2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b66142ec2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b66142ec2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b66142ec2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b66142ec2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b66142ec2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b66142ec28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b66142ec2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b66142ec28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b66142ec2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b66142ec28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b66142ec28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b66142ec28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b66142ec28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66142ec28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66142ec28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5639896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5639896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b66142ec28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b66142ec28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b66142ec28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b66142ec28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b66142ec28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b66142ec28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b66142ec28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b66142ec28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b2f5874a9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b2f5874a9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b2f5874a9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b2f5874a9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b2f5874a9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b2f5874a9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b2f5874a9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b2f5874a9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87346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459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2a2f430c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2a2f430c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b2f5874a9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b2f5874a9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43893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b2f5874a9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b2f5874a9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13320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53632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b2f5874a9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b2f5874a9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5798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32967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b2f5874a9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b2f5874a9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50262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b2f5874a9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b2f5874a9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69117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891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a93d76f2b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a93d76f2b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b2f5874a9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b2f5874a9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179495"/>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565837"/>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b2f5874a9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b2f5874a9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541045"/>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86615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b2f5874a9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b2f5874a9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93470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227122"/>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b2f5874a9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b2f5874a9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43333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180445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b2f5874a9d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b2f5874a9d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b2f5874a9d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b2f5874a9d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a93d76f2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a93d76f2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b2f5874a9d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b2f5874a9d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644466"/>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897338"/>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44638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396242"/>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837405"/>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96440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454804"/>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435983"/>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07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2a2f430c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2a2f430c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450797"/>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663613"/>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932607"/>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13681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844398"/>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73015"/>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81219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350345"/>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372231"/>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232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2a2f430c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2a2f430c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045364"/>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323940"/>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295883"/>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519724"/>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871824"/>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90222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298858"/>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299392"/>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921565"/>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62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a93d76f2b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a93d76f2b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394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2a2f430c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2a2f430c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661635"/>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739545"/>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254665"/>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608627"/>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290377"/>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693392"/>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491373"/>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752717"/>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279537"/>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835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2a2f430c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2a2f430c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290412"/>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236390"/>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4512"/>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770822"/>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60418"/>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868561"/>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729"/>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05005"/>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116515"/>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061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2a2f430c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2a2f430c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955584"/>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872313"/>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315170"/>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365887"/>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015278"/>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324470"/>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317717"/>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4242"/>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883971"/>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651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2a2f430c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2a2f430c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444077"/>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38460"/>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361038"/>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349888"/>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317237"/>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9066"/>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4504597"/>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021735"/>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80369"/>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195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2a2f430c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2a2f430c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708688"/>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074787"/>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140059"/>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101088"/>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889108"/>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481178"/>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8887755"/>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356444"/>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239824"/>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626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97538bb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a97538bb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449211"/>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123154"/>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766999"/>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63644"/>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929245"/>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86408"/>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655689"/>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518690"/>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051099"/>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68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97538bb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97538bb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337277"/>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079770"/>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323457"/>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893020"/>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026491"/>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238325"/>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271489"/>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083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2a2f430c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2a2f430c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2a2f430c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2a2f430c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97538bbb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97538bbb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a93d76f2b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a93d76f2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97538bbb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97538bb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97538bbb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97538bbb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97538bbb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97538bbb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97538bbb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97538bbb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97538bb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a97538bb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97538bbb8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97538bbb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97538bbb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a97538bbb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a97538bbb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a97538bbb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9192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a97538bbb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a97538bbb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a97538bbb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a97538bbb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a93d76f2b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a93d76f2b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97538bbb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97538bbb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a97538bbb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a97538bbb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97538bbb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97538bbb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97538bbb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97538bbb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1114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a97538bbb8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a97538bbb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a97538bbb8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a97538bbb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a97538bbb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a97538bbb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3233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97538bbb8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97538bbb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a97538bbb8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a97538bbb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97538bbb8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97538bbb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956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a93d76f2b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a93d76f2b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2666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a97538bbb8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a97538bbb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8002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a97538bbb8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a97538bbb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a97538bbb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a97538bbb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a97538bbb8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a97538bbb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a97538bb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a97538bb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97538bbb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97538bbb8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a97538bb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a97538bb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2549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97538bbb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97538bbb8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986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a97538bbb8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a97538bbb8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a97538bbb8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a97538bbb8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a93d76f2b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a93d76f2b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97538bbb8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a97538bbb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a97538bbb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a97538bbb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a97538bbb8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a97538bbb8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a97538bbb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a97538bbb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a97538bbb8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a97538bbb8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a97538bbb8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a97538bbb8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a97538bbb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a97538bbb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a97538bbb8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a97538bbb8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4423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a97538bbb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a97538bbb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97538bbb8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97538bbb8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a93d76f2b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a93d76f2b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a97538bbb8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a97538bbb8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a97538bbb8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a97538bbb8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a97538bbb8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a97538bbb8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a97538bbb8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a97538bbb8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3824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7538bbb8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7538bbb8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a97538bbb8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a97538bbb8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a97538bbb8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a97538bbb8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a97538bbb8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a97538bbb8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9740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2ccd351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2ccd351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ccd351c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ccd351c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a93d76f2b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a93d76f2b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5220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2ccd351c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2ccd351c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b2ccd351c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b2ccd351c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a97538bbb8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a97538bbb8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78747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b2ccd351c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b2ccd351c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99167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b2ccd351c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b2ccd351c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b2ccd351c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b2ccd351c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b2ccd351c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b2ccd351c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b2ccd351c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b2ccd351c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79185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b2ccd351c6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b2ccd351c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b2ccd351c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b2ccd351c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a93d76f2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a93d76f2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2ccd351c6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2ccd351c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2f5874a9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2f5874a9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abc0d8f95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abc0d8f95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abc0d8f95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abc0d8f95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abc0d8f9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abc0d8f9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bc0d8f95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bc0d8f95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abc0d8f95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bc0d8f95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abc0d8f95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abc0d8f95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b2f5874a9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b2f5874a9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b2f5874a9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b2f5874a9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localhost:8080/actuator"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emf"/></Relationships>
</file>

<file path=ppt/slides/_rels/slide7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3.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137160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Designing </a:t>
            </a:r>
            <a:r>
              <a:rPr lang="en-GB" sz="2400" b="1" dirty="0" err="1">
                <a:solidFill>
                  <a:schemeClr val="dk2"/>
                </a:solidFill>
                <a:latin typeface="Proxima Nova"/>
                <a:ea typeface="Proxima Nova"/>
                <a:cs typeface="Proxima Nova"/>
                <a:sym typeface="Proxima Nova"/>
              </a:rPr>
              <a:t>Microservices</a:t>
            </a:r>
            <a:r>
              <a:rPr lang="en-GB" sz="2400" b="1" dirty="0">
                <a:solidFill>
                  <a:schemeClr val="dk2"/>
                </a:solidFill>
                <a:latin typeface="Proxima Nova"/>
                <a:ea typeface="Proxima Nova"/>
                <a:cs typeface="Proxima Nova"/>
                <a:sym typeface="Proxima Nova"/>
              </a:rPr>
              <a:t> with Spring Boot</a:t>
            </a:r>
            <a:endParaRPr sz="2400" b="1" dirty="0">
              <a:solidFill>
                <a:schemeClr val="dk2"/>
              </a:solidFill>
              <a:latin typeface="Proxima Nova"/>
              <a:ea typeface="Proxima Nova"/>
              <a:cs typeface="Proxima Nova"/>
              <a:sym typeface="Proxima Nova"/>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dirty="0"/>
              <a:t>Path to Microservice Architect</a:t>
            </a:r>
            <a:endParaRPr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147075"/>
            <a:ext cx="8520600" cy="708331"/>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How Spring Boot is better than initial Spring </a:t>
            </a:r>
            <a:r>
              <a:rPr lang="en-GB" sz="2400" b="1" dirty="0" smtClean="0">
                <a:solidFill>
                  <a:schemeClr val="dk2"/>
                </a:solidFill>
                <a:latin typeface="Proxima Nova"/>
                <a:ea typeface="Proxima Nova"/>
                <a:cs typeface="Proxima Nova"/>
                <a:sym typeface="Proxima Nova"/>
              </a:rPr>
              <a:t>Framework</a:t>
            </a:r>
            <a:endParaRPr sz="2400" b="1" dirty="0">
              <a:solidFill>
                <a:schemeClr val="dk2"/>
              </a:solidFill>
              <a:latin typeface="Proxima Nova"/>
              <a:ea typeface="Proxima Nova"/>
              <a:cs typeface="Proxima Nova"/>
              <a:sym typeface="Proxima Nova"/>
            </a:endParaRPr>
          </a:p>
        </p:txBody>
      </p:sp>
      <p:sp>
        <p:nvSpPr>
          <p:cNvPr id="91" name="Google Shape;91;p19"/>
          <p:cNvSpPr txBox="1">
            <a:spLocks noGrp="1"/>
          </p:cNvSpPr>
          <p:nvPr>
            <p:ph type="body" idx="1"/>
          </p:nvPr>
        </p:nvSpPr>
        <p:spPr>
          <a:xfrm>
            <a:off x="311700" y="1152475"/>
            <a:ext cx="8520600" cy="4117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GB" dirty="0"/>
              <a:t>Huge framework</a:t>
            </a:r>
            <a:endParaRPr dirty="0"/>
          </a:p>
          <a:p>
            <a:pPr marL="457200" marR="0" lvl="0" indent="-342900" algn="l" rtl="0">
              <a:lnSpc>
                <a:spcPct val="115000"/>
              </a:lnSpc>
              <a:spcBef>
                <a:spcPts val="0"/>
              </a:spcBef>
              <a:spcAft>
                <a:spcPts val="0"/>
              </a:spcAft>
              <a:buSzPts val="1800"/>
              <a:buChar char="●"/>
            </a:pPr>
            <a:r>
              <a:rPr lang="en-GB" dirty="0"/>
              <a:t>Multiple setup steps </a:t>
            </a:r>
            <a:endParaRPr dirty="0"/>
          </a:p>
          <a:p>
            <a:pPr marL="457200" marR="0" lvl="0" indent="-342900" algn="l" rtl="0">
              <a:lnSpc>
                <a:spcPct val="115000"/>
              </a:lnSpc>
              <a:spcBef>
                <a:spcPts val="0"/>
              </a:spcBef>
              <a:spcAft>
                <a:spcPts val="0"/>
              </a:spcAft>
              <a:buSzPts val="1800"/>
              <a:buChar char="●"/>
            </a:pPr>
            <a:r>
              <a:rPr lang="en-GB" dirty="0"/>
              <a:t>Multiple configuration steps</a:t>
            </a:r>
            <a:endParaRPr dirty="0"/>
          </a:p>
          <a:p>
            <a:pPr marL="457200" marR="0" lvl="0" indent="-342900" algn="l" rtl="0">
              <a:lnSpc>
                <a:spcPct val="115000"/>
              </a:lnSpc>
              <a:spcBef>
                <a:spcPts val="0"/>
              </a:spcBef>
              <a:spcAft>
                <a:spcPts val="0"/>
              </a:spcAft>
              <a:buSzPts val="1800"/>
              <a:buChar char="●"/>
            </a:pPr>
            <a:r>
              <a:rPr lang="en-GB" dirty="0"/>
              <a:t>Handling dependency management is a difficult task when the project grows</a:t>
            </a:r>
            <a:endParaRPr dirty="0"/>
          </a:p>
          <a:p>
            <a:pPr marL="457200" marR="0" lvl="0" indent="-342900" algn="l" rtl="0">
              <a:lnSpc>
                <a:spcPct val="115000"/>
              </a:lnSpc>
              <a:spcBef>
                <a:spcPts val="0"/>
              </a:spcBef>
              <a:spcAft>
                <a:spcPts val="0"/>
              </a:spcAft>
              <a:buSzPts val="1800"/>
              <a:buChar char="●"/>
            </a:pPr>
            <a:r>
              <a:rPr lang="en-GB" dirty="0"/>
              <a:t>Spring boot will abstract out these steps</a:t>
            </a:r>
            <a:endParaRPr dirty="0"/>
          </a:p>
          <a:p>
            <a:pPr marL="457200" marR="0" lvl="0" indent="-342900" algn="l" rtl="0">
              <a:lnSpc>
                <a:spcPct val="115000"/>
              </a:lnSpc>
              <a:spcBef>
                <a:spcPts val="0"/>
              </a:spcBef>
              <a:spcAft>
                <a:spcPts val="0"/>
              </a:spcAft>
              <a:buSzPts val="1800"/>
              <a:buChar char="●"/>
            </a:pPr>
            <a:r>
              <a:rPr lang="en-GB" dirty="0"/>
              <a:t>So that we can focus only on business logic</a:t>
            </a:r>
            <a:endParaRPr dirty="0"/>
          </a:p>
          <a:p>
            <a:pPr marL="457200" marR="0" lvl="0" indent="0" algn="l" rtl="0">
              <a:lnSpc>
                <a:spcPct val="115000"/>
              </a:lnSpc>
              <a:spcBef>
                <a:spcPts val="1600"/>
              </a:spcBef>
              <a:spcAft>
                <a:spcPts val="1600"/>
              </a:spcAft>
              <a:buNone/>
            </a:pPr>
            <a:endParaRPr sz="28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03"/>
          <p:cNvSpPr txBox="1">
            <a:spLocks noGrp="1"/>
          </p:cNvSpPr>
          <p:nvPr>
            <p:ph type="title"/>
          </p:nvPr>
        </p:nvSpPr>
        <p:spPr>
          <a:xfrm>
            <a:off x="311700" y="278875"/>
            <a:ext cx="8520600" cy="1854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a:t>
            </a:r>
            <a:r>
              <a:rPr lang="en-GB" sz="18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getLibrariesWithLatestAddedOrder</a:t>
            </a:r>
            <a:r>
              <a:rPr lang="en-GB" sz="2400" b="1" dirty="0">
                <a:solidFill>
                  <a:schemeClr val="dk2"/>
                </a:solidFill>
                <a:latin typeface="Proxima Nova"/>
                <a:ea typeface="Proxima Nova"/>
                <a:cs typeface="Proxima Nova"/>
                <a:sym typeface="Proxima Nova"/>
              </a:rPr>
              <a:t>() in LibraryReadServiceImpl class</a:t>
            </a:r>
            <a:endParaRPr sz="2400" b="1" dirty="0">
              <a:solidFill>
                <a:schemeClr val="dk2"/>
              </a:solidFill>
              <a:latin typeface="Proxima Nova"/>
              <a:ea typeface="Proxima Nova"/>
              <a:cs typeface="Proxima Nova"/>
              <a:sym typeface="Proxima Nova"/>
            </a:endParaRPr>
          </a:p>
        </p:txBody>
      </p:sp>
      <p:sp>
        <p:nvSpPr>
          <p:cNvPr id="588" name="Google Shape;588;p103"/>
          <p:cNvSpPr txBox="1">
            <a:spLocks noGrp="1"/>
          </p:cNvSpPr>
          <p:nvPr>
            <p:ph type="body" idx="1"/>
          </p:nvPr>
        </p:nvSpPr>
        <p:spPr>
          <a:xfrm>
            <a:off x="0" y="2008625"/>
            <a:ext cx="8699700" cy="30456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Implement </a:t>
            </a:r>
            <a:r>
              <a:rPr lang="en-GB" dirty="0" err="1"/>
              <a:t>getLibrariesWithLatestAddedOrder</a:t>
            </a:r>
            <a:r>
              <a:rPr lang="en-GB" dirty="0"/>
              <a:t>() </a:t>
            </a:r>
            <a:r>
              <a:rPr lang="en-GB" dirty="0" smtClean="0"/>
              <a:t>method</a:t>
            </a:r>
          </a:p>
          <a:p>
            <a:pPr marL="914400">
              <a:lnSpc>
                <a:spcPct val="100000"/>
              </a:lnSpc>
            </a:pPr>
            <a:r>
              <a:rPr lang="en-US" dirty="0"/>
              <a:t>Use </a:t>
            </a:r>
            <a:r>
              <a:rPr lang="en-US" dirty="0" err="1"/>
              <a:t>CommandLineRunner</a:t>
            </a:r>
            <a:r>
              <a:rPr lang="en-US" dirty="0"/>
              <a:t> to test our service class</a:t>
            </a:r>
          </a:p>
          <a:p>
            <a:pPr marL="914400" lvl="0" indent="-342900" algn="l" rtl="0">
              <a:lnSpc>
                <a:spcPct val="100000"/>
              </a:lnSpc>
              <a:spcBef>
                <a:spcPts val="0"/>
              </a:spcBef>
              <a:spcAft>
                <a:spcPts val="0"/>
              </a:spcAft>
              <a:buSzPts val="1800"/>
              <a:buChar char="●"/>
            </a:pPr>
            <a:endParaRPr dirty="0"/>
          </a:p>
          <a:p>
            <a:pPr marL="914400" lvl="0" indent="0" algn="l" rtl="0">
              <a:lnSpc>
                <a:spcPct val="100000"/>
              </a:lnSpc>
              <a:spcBef>
                <a:spcPts val="0"/>
              </a:spcBef>
              <a:spcAft>
                <a:spcPts val="0"/>
              </a:spcAft>
              <a:buNone/>
            </a:pPr>
            <a:endParaRPr sz="2100" dirty="0"/>
          </a:p>
          <a:p>
            <a:pPr marL="914400" lvl="0" indent="0" algn="l" rtl="0">
              <a:lnSpc>
                <a:spcPct val="100000"/>
              </a:lnSpc>
              <a:spcBef>
                <a:spcPts val="0"/>
              </a:spcBef>
              <a:spcAft>
                <a:spcPts val="0"/>
              </a:spcAft>
              <a:buNone/>
            </a:pPr>
            <a:endParaRPr sz="2100" dirty="0"/>
          </a:p>
          <a:p>
            <a:pPr marL="0" lvl="0" indent="0" algn="l" rtl="0">
              <a:lnSpc>
                <a:spcPct val="100000"/>
              </a:lnSpc>
              <a:spcBef>
                <a:spcPts val="0"/>
              </a:spcBef>
              <a:spcAft>
                <a:spcPts val="0"/>
              </a:spcAft>
              <a:buNone/>
            </a:pPr>
            <a:endParaRPr sz="2100" dirty="0"/>
          </a:p>
          <a:p>
            <a:pPr marL="0" lvl="0" indent="0" algn="l" rtl="0">
              <a:spcBef>
                <a:spcPts val="0"/>
              </a:spcBef>
              <a:spcAft>
                <a:spcPts val="0"/>
              </a:spcAft>
              <a:buNone/>
            </a:pPr>
            <a:r>
              <a:rPr lang="en-GB" sz="2100" dirty="0"/>
              <a:t>                                                                 </a:t>
            </a:r>
            <a:endParaRPr sz="2100" dirty="0"/>
          </a:p>
          <a:p>
            <a:pPr marL="914400" lvl="0" indent="0" algn="l" rtl="0">
              <a:spcBef>
                <a:spcPts val="1600"/>
              </a:spcBef>
              <a:spcAft>
                <a:spcPts val="0"/>
              </a:spcAft>
              <a:buNone/>
            </a:pPr>
            <a:endParaRPr sz="2100" dirty="0"/>
          </a:p>
          <a:p>
            <a:pPr marL="914400" lvl="0" indent="0" algn="l" rtl="0">
              <a:spcBef>
                <a:spcPts val="1600"/>
              </a:spcBef>
              <a:spcAft>
                <a:spcPts val="1600"/>
              </a:spcAft>
              <a:buNone/>
            </a:pPr>
            <a:endParaRPr sz="21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94" name="Google Shape;594;p10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getLibrariesWithLatestAddedOrder</a:t>
            </a:r>
            <a:r>
              <a:rPr lang="en-GB" dirty="0"/>
              <a:t>() method</a:t>
            </a:r>
            <a:r>
              <a:rPr lang="en-GB" sz="2800" dirty="0"/>
              <a:t> </a:t>
            </a:r>
            <a:r>
              <a:rPr lang="en-GB" dirty="0"/>
              <a:t>in </a:t>
            </a:r>
            <a:r>
              <a:rPr lang="en-GB" dirty="0" err="1"/>
              <a:t>LibraryReadServiceImpl</a:t>
            </a:r>
            <a:r>
              <a:rPr lang="en-GB" dirty="0"/>
              <a:t> </a:t>
            </a:r>
            <a:r>
              <a:rPr lang="en-GB" dirty="0" smtClean="0"/>
              <a:t>class </a:t>
            </a:r>
            <a:r>
              <a:rPr lang="en-US" dirty="0" smtClean="0"/>
              <a:t>and </a:t>
            </a:r>
            <a:r>
              <a:rPr lang="en-US" dirty="0"/>
              <a:t>tested our </a:t>
            </a:r>
            <a:r>
              <a:rPr lang="en-GB" dirty="0" err="1"/>
              <a:t>getLibrariesWithLatestAddedOrder</a:t>
            </a:r>
            <a:r>
              <a:rPr lang="en-GB" dirty="0"/>
              <a:t>()</a:t>
            </a:r>
            <a:r>
              <a:rPr lang="en-GB" dirty="0" smtClean="0"/>
              <a:t> </a:t>
            </a:r>
            <a:r>
              <a:rPr lang="en-US" dirty="0"/>
              <a:t>method with </a:t>
            </a:r>
            <a:r>
              <a:rPr lang="en-US" dirty="0" err="1"/>
              <a:t>CommandLineRunner</a:t>
            </a:r>
            <a:endParaRPr lang="en-US" dirty="0"/>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105"/>
          <p:cNvSpPr txBox="1">
            <a:spLocks noGrp="1"/>
          </p:cNvSpPr>
          <p:nvPr>
            <p:ph type="title"/>
          </p:nvPr>
        </p:nvSpPr>
        <p:spPr>
          <a:xfrm>
            <a:off x="311700" y="445025"/>
            <a:ext cx="8520600" cy="1688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a:t>
            </a:r>
            <a:r>
              <a:rPr lang="en-GB" sz="18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getLibrariesCustomSortedById</a:t>
            </a:r>
            <a:r>
              <a:rPr lang="en-GB" sz="2400" b="1" dirty="0">
                <a:solidFill>
                  <a:schemeClr val="dk2"/>
                </a:solidFill>
                <a:latin typeface="Proxima Nova"/>
                <a:ea typeface="Proxima Nova"/>
                <a:cs typeface="Proxima Nova"/>
                <a:sym typeface="Proxima Nova"/>
              </a:rPr>
              <a:t>(Direction direction) in LibraryReadServiceImpl class</a:t>
            </a:r>
            <a:endParaRPr sz="2400" b="1" dirty="0">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400" b="1" dirty="0">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400" b="1" dirty="0">
              <a:solidFill>
                <a:schemeClr val="dk2"/>
              </a:solidFill>
              <a:latin typeface="Proxima Nova"/>
              <a:ea typeface="Proxima Nova"/>
              <a:cs typeface="Proxima Nova"/>
              <a:sym typeface="Proxima Nova"/>
            </a:endParaRPr>
          </a:p>
        </p:txBody>
      </p:sp>
      <p:sp>
        <p:nvSpPr>
          <p:cNvPr id="600" name="Google Shape;600;p105"/>
          <p:cNvSpPr txBox="1">
            <a:spLocks noGrp="1"/>
          </p:cNvSpPr>
          <p:nvPr>
            <p:ph type="body" idx="1"/>
          </p:nvPr>
        </p:nvSpPr>
        <p:spPr>
          <a:xfrm>
            <a:off x="0" y="2008625"/>
            <a:ext cx="8699700" cy="30456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Implement </a:t>
            </a:r>
            <a:r>
              <a:rPr lang="en-GB" dirty="0" err="1"/>
              <a:t>getLibrariesCustomSortedById</a:t>
            </a:r>
            <a:r>
              <a:rPr lang="en-GB" dirty="0"/>
              <a:t>(Direction direction) </a:t>
            </a:r>
            <a:r>
              <a:rPr lang="en-GB" dirty="0" smtClean="0"/>
              <a:t>method</a:t>
            </a:r>
          </a:p>
          <a:p>
            <a:pPr marL="914400" lvl="0" indent="-342900" algn="l" rtl="0">
              <a:lnSpc>
                <a:spcPct val="100000"/>
              </a:lnSpc>
              <a:spcBef>
                <a:spcPts val="0"/>
              </a:spcBef>
              <a:spcAft>
                <a:spcPts val="0"/>
              </a:spcAft>
              <a:buSzPts val="1800"/>
              <a:buChar char="●"/>
            </a:pPr>
            <a:r>
              <a:rPr lang="en-GB" dirty="0" smtClean="0"/>
              <a:t>Customise sorting</a:t>
            </a:r>
          </a:p>
          <a:p>
            <a:pPr marL="914400">
              <a:lnSpc>
                <a:spcPct val="100000"/>
              </a:lnSpc>
            </a:pPr>
            <a:r>
              <a:rPr lang="en-US" dirty="0"/>
              <a:t>Use </a:t>
            </a:r>
            <a:r>
              <a:rPr lang="en-US" dirty="0" err="1"/>
              <a:t>CommandLineRunner</a:t>
            </a:r>
            <a:r>
              <a:rPr lang="en-US" dirty="0"/>
              <a:t> to test our service class</a:t>
            </a:r>
          </a:p>
          <a:p>
            <a:pPr marL="571500" lvl="0" indent="0" algn="l" rtl="0">
              <a:lnSpc>
                <a:spcPct val="100000"/>
              </a:lnSpc>
              <a:spcBef>
                <a:spcPts val="0"/>
              </a:spcBef>
              <a:spcAft>
                <a:spcPts val="0"/>
              </a:spcAft>
              <a:buSzPts val="1800"/>
              <a:buNone/>
            </a:pPr>
            <a:endParaRPr lang="en-GB" dirty="0" smtClean="0"/>
          </a:p>
          <a:p>
            <a:pPr marL="914400" lvl="0" indent="-342900" algn="l" rtl="0">
              <a:lnSpc>
                <a:spcPct val="100000"/>
              </a:lnSpc>
              <a:spcBef>
                <a:spcPts val="0"/>
              </a:spcBef>
              <a:spcAft>
                <a:spcPts val="0"/>
              </a:spcAft>
              <a:buSzPts val="1800"/>
              <a:buChar char="●"/>
            </a:pPr>
            <a:endParaRPr sz="2100" dirty="0"/>
          </a:p>
          <a:p>
            <a:pPr marL="0" lvl="0" indent="0" algn="l" rtl="0">
              <a:lnSpc>
                <a:spcPct val="100000"/>
              </a:lnSpc>
              <a:spcBef>
                <a:spcPts val="0"/>
              </a:spcBef>
              <a:spcAft>
                <a:spcPts val="0"/>
              </a:spcAft>
              <a:buNone/>
            </a:pPr>
            <a:endParaRPr sz="2100" dirty="0"/>
          </a:p>
          <a:p>
            <a:pPr marL="0" lvl="0" indent="0" algn="l" rtl="0">
              <a:spcBef>
                <a:spcPts val="0"/>
              </a:spcBef>
              <a:spcAft>
                <a:spcPts val="0"/>
              </a:spcAft>
              <a:buNone/>
            </a:pPr>
            <a:r>
              <a:rPr lang="en-GB" sz="2100" dirty="0"/>
              <a:t>                                                                 </a:t>
            </a:r>
            <a:endParaRPr sz="2100" dirty="0"/>
          </a:p>
          <a:p>
            <a:pPr marL="914400" lvl="0" indent="0" algn="l" rtl="0">
              <a:spcBef>
                <a:spcPts val="1600"/>
              </a:spcBef>
              <a:spcAft>
                <a:spcPts val="0"/>
              </a:spcAft>
              <a:buNone/>
            </a:pPr>
            <a:endParaRPr sz="2100" dirty="0"/>
          </a:p>
          <a:p>
            <a:pPr marL="914400" lvl="0" indent="0" algn="l" rtl="0">
              <a:spcBef>
                <a:spcPts val="1600"/>
              </a:spcBef>
              <a:spcAft>
                <a:spcPts val="1600"/>
              </a:spcAft>
              <a:buNone/>
            </a:pPr>
            <a:endParaRPr sz="21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606" name="Google Shape;606;p10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getLibrariesCustomSortedById</a:t>
            </a:r>
            <a:r>
              <a:rPr lang="en-GB" dirty="0"/>
              <a:t>(Direction direction) method</a:t>
            </a:r>
            <a:r>
              <a:rPr lang="en-GB" sz="2800" dirty="0"/>
              <a:t> </a:t>
            </a:r>
            <a:r>
              <a:rPr lang="en-GB" dirty="0"/>
              <a:t>in </a:t>
            </a:r>
            <a:r>
              <a:rPr lang="en-GB" dirty="0" err="1"/>
              <a:t>LibraryReadServiceImpl</a:t>
            </a:r>
            <a:r>
              <a:rPr lang="en-GB" dirty="0"/>
              <a:t> </a:t>
            </a:r>
            <a:r>
              <a:rPr lang="en-GB" dirty="0" smtClean="0"/>
              <a:t>class </a:t>
            </a:r>
            <a:r>
              <a:rPr lang="en-US" dirty="0"/>
              <a:t>and tested our </a:t>
            </a:r>
            <a:r>
              <a:rPr lang="en-GB" dirty="0" err="1"/>
              <a:t>getLibrariesCustomSortedById</a:t>
            </a:r>
            <a:r>
              <a:rPr lang="en-GB" dirty="0"/>
              <a:t>(Direction direction) </a:t>
            </a:r>
            <a:r>
              <a:rPr lang="en-US" dirty="0" smtClean="0"/>
              <a:t>method </a:t>
            </a:r>
            <a:r>
              <a:rPr lang="en-US" dirty="0"/>
              <a:t>with </a:t>
            </a:r>
            <a:r>
              <a:rPr lang="en-US" dirty="0" err="1" smtClean="0"/>
              <a:t>CommandLineRunner</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107"/>
          <p:cNvSpPr txBox="1">
            <a:spLocks noGrp="1"/>
          </p:cNvSpPr>
          <p:nvPr>
            <p:ph type="title"/>
          </p:nvPr>
        </p:nvSpPr>
        <p:spPr>
          <a:xfrm>
            <a:off x="311700" y="445025"/>
            <a:ext cx="8520600" cy="1688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a:t>
            </a:r>
            <a:r>
              <a:rPr lang="en-GB" sz="18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getLibrariesCustomSortedByName</a:t>
            </a:r>
            <a:r>
              <a:rPr lang="en-GB" sz="2400" b="1" dirty="0">
                <a:solidFill>
                  <a:schemeClr val="dk2"/>
                </a:solidFill>
                <a:latin typeface="Proxima Nova"/>
                <a:ea typeface="Proxima Nova"/>
                <a:cs typeface="Proxima Nova"/>
                <a:sym typeface="Proxima Nova"/>
              </a:rPr>
              <a:t>(Direction direction) in LibraryReadServiceImpl class</a:t>
            </a:r>
            <a:endParaRPr sz="1800" b="1" dirty="0">
              <a:solidFill>
                <a:schemeClr val="dk2"/>
              </a:solidFill>
              <a:latin typeface="Proxima Nova"/>
              <a:ea typeface="Proxima Nova"/>
              <a:cs typeface="Proxima Nova"/>
              <a:sym typeface="Proxima Nova"/>
            </a:endParaRPr>
          </a:p>
        </p:txBody>
      </p:sp>
      <p:sp>
        <p:nvSpPr>
          <p:cNvPr id="612" name="Google Shape;612;p107"/>
          <p:cNvSpPr txBox="1">
            <a:spLocks noGrp="1"/>
          </p:cNvSpPr>
          <p:nvPr>
            <p:ph type="body" idx="1"/>
          </p:nvPr>
        </p:nvSpPr>
        <p:spPr>
          <a:xfrm>
            <a:off x="0" y="1877675"/>
            <a:ext cx="8699700" cy="3176400"/>
          </a:xfrm>
          <a:prstGeom prst="rect">
            <a:avLst/>
          </a:prstGeom>
        </p:spPr>
        <p:txBody>
          <a:bodyPr spcFirstLastPara="1" wrap="square" lIns="91425" tIns="91425" rIns="91425" bIns="91425" anchor="t" anchorCtr="0">
            <a:noAutofit/>
          </a:bodyPr>
          <a:lstStyle/>
          <a:p>
            <a:pPr marL="914400" lvl="0" indent="0" algn="l" rtl="0">
              <a:lnSpc>
                <a:spcPct val="100000"/>
              </a:lnSpc>
              <a:spcBef>
                <a:spcPts val="0"/>
              </a:spcBef>
              <a:spcAft>
                <a:spcPts val="0"/>
              </a:spcAft>
              <a:buNone/>
            </a:pPr>
            <a:endParaRPr dirty="0"/>
          </a:p>
          <a:p>
            <a:pPr marL="914400" lvl="0" indent="-342900" algn="l" rtl="0">
              <a:lnSpc>
                <a:spcPct val="100000"/>
              </a:lnSpc>
              <a:spcBef>
                <a:spcPts val="0"/>
              </a:spcBef>
              <a:spcAft>
                <a:spcPts val="0"/>
              </a:spcAft>
              <a:buSzPts val="1800"/>
              <a:buChar char="●"/>
            </a:pPr>
            <a:r>
              <a:rPr lang="en-GB" dirty="0"/>
              <a:t>Implement </a:t>
            </a:r>
            <a:r>
              <a:rPr lang="en-GB" dirty="0" err="1"/>
              <a:t>getLibrariesCustomSortedByName</a:t>
            </a:r>
            <a:r>
              <a:rPr lang="en-GB" dirty="0"/>
              <a:t>(Direction direction) </a:t>
            </a:r>
            <a:r>
              <a:rPr lang="en-GB" dirty="0" smtClean="0"/>
              <a:t>method</a:t>
            </a:r>
          </a:p>
          <a:p>
            <a:pPr marL="914400" lvl="0">
              <a:lnSpc>
                <a:spcPct val="100000"/>
              </a:lnSpc>
            </a:pPr>
            <a:r>
              <a:rPr lang="en-GB" dirty="0"/>
              <a:t>Customise sorting</a:t>
            </a:r>
          </a:p>
          <a:p>
            <a:pPr marL="914400">
              <a:lnSpc>
                <a:spcPct val="100000"/>
              </a:lnSpc>
            </a:pPr>
            <a:r>
              <a:rPr lang="en-US" dirty="0"/>
              <a:t>Use </a:t>
            </a:r>
            <a:r>
              <a:rPr lang="en-US" dirty="0" err="1"/>
              <a:t>CommandLineRunner</a:t>
            </a:r>
            <a:r>
              <a:rPr lang="en-US" dirty="0"/>
              <a:t> to test our service class</a:t>
            </a:r>
          </a:p>
          <a:p>
            <a:pPr marL="571500" lvl="0" indent="0" algn="l" rtl="0">
              <a:lnSpc>
                <a:spcPct val="100000"/>
              </a:lnSpc>
              <a:spcBef>
                <a:spcPts val="0"/>
              </a:spcBef>
              <a:spcAft>
                <a:spcPts val="0"/>
              </a:spcAft>
              <a:buSzPts val="1800"/>
              <a:buNone/>
            </a:pPr>
            <a:r>
              <a:rPr lang="en-GB" dirty="0" smtClean="0"/>
              <a:t> </a:t>
            </a:r>
            <a:endParaRPr dirty="0"/>
          </a:p>
          <a:p>
            <a:pPr marL="0" lvl="0" indent="0" algn="l" rtl="0">
              <a:lnSpc>
                <a:spcPct val="100000"/>
              </a:lnSpc>
              <a:spcBef>
                <a:spcPts val="0"/>
              </a:spcBef>
              <a:spcAft>
                <a:spcPts val="0"/>
              </a:spcAft>
              <a:buNone/>
            </a:pPr>
            <a:endParaRPr sz="2100" dirty="0"/>
          </a:p>
          <a:p>
            <a:pPr marL="914400" lvl="0" indent="0" algn="l" rtl="0">
              <a:lnSpc>
                <a:spcPct val="100000"/>
              </a:lnSpc>
              <a:spcBef>
                <a:spcPts val="0"/>
              </a:spcBef>
              <a:spcAft>
                <a:spcPts val="0"/>
              </a:spcAft>
              <a:buNone/>
            </a:pPr>
            <a:endParaRPr sz="2100" dirty="0"/>
          </a:p>
          <a:p>
            <a:pPr marL="0" lvl="0" indent="0" algn="l" rtl="0">
              <a:lnSpc>
                <a:spcPct val="100000"/>
              </a:lnSpc>
              <a:spcBef>
                <a:spcPts val="0"/>
              </a:spcBef>
              <a:spcAft>
                <a:spcPts val="0"/>
              </a:spcAft>
              <a:buNone/>
            </a:pPr>
            <a:endParaRPr sz="2100" dirty="0"/>
          </a:p>
          <a:p>
            <a:pPr marL="0" lvl="0" indent="0" algn="l" rtl="0">
              <a:spcBef>
                <a:spcPts val="0"/>
              </a:spcBef>
              <a:spcAft>
                <a:spcPts val="0"/>
              </a:spcAft>
              <a:buNone/>
            </a:pPr>
            <a:r>
              <a:rPr lang="en-GB" sz="2100" dirty="0"/>
              <a:t>                                                                 </a:t>
            </a:r>
            <a:endParaRPr sz="2100" dirty="0"/>
          </a:p>
          <a:p>
            <a:pPr marL="914400" lvl="0" indent="0" algn="l" rtl="0">
              <a:spcBef>
                <a:spcPts val="1600"/>
              </a:spcBef>
              <a:spcAft>
                <a:spcPts val="0"/>
              </a:spcAft>
              <a:buNone/>
            </a:pPr>
            <a:endParaRPr sz="2100" dirty="0"/>
          </a:p>
          <a:p>
            <a:pPr marL="914400" lvl="0" indent="0" algn="l" rtl="0">
              <a:spcBef>
                <a:spcPts val="1600"/>
              </a:spcBef>
              <a:spcAft>
                <a:spcPts val="1600"/>
              </a:spcAft>
              <a:buNone/>
            </a:pPr>
            <a:endParaRPr sz="21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1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618" name="Google Shape;618;p1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r>
              <a:rPr lang="en-GB" dirty="0"/>
              <a:t>In this video we have created </a:t>
            </a:r>
            <a:r>
              <a:rPr lang="en-GB" dirty="0" err="1"/>
              <a:t>getLibrariesCustomSortedByName</a:t>
            </a:r>
            <a:r>
              <a:rPr lang="en-GB" dirty="0"/>
              <a:t>(Direction direction) method</a:t>
            </a:r>
            <a:r>
              <a:rPr lang="en-GB" sz="2800" dirty="0"/>
              <a:t> </a:t>
            </a:r>
            <a:r>
              <a:rPr lang="en-GB" dirty="0"/>
              <a:t>in </a:t>
            </a:r>
            <a:r>
              <a:rPr lang="en-GB" dirty="0" err="1"/>
              <a:t>LibraryReadServiceImpl</a:t>
            </a:r>
            <a:r>
              <a:rPr lang="en-GB" dirty="0"/>
              <a:t> </a:t>
            </a:r>
            <a:r>
              <a:rPr lang="en-GB" dirty="0" smtClean="0"/>
              <a:t>class </a:t>
            </a:r>
            <a:r>
              <a:rPr lang="en-US" dirty="0"/>
              <a:t>and tested our </a:t>
            </a:r>
            <a:r>
              <a:rPr lang="en-GB" dirty="0"/>
              <a:t>created </a:t>
            </a:r>
            <a:r>
              <a:rPr lang="en-GB" dirty="0" err="1"/>
              <a:t>getLibrariesCustomSortedByName</a:t>
            </a:r>
            <a:r>
              <a:rPr lang="en-GB" dirty="0"/>
              <a:t>(Direction direction)</a:t>
            </a:r>
            <a:r>
              <a:rPr lang="en-GB" dirty="0" smtClean="0"/>
              <a:t> </a:t>
            </a:r>
            <a:r>
              <a:rPr lang="en-US" dirty="0"/>
              <a:t>method with </a:t>
            </a:r>
            <a:r>
              <a:rPr lang="en-US" dirty="0" err="1" smtClean="0"/>
              <a:t>CommandLineRunner</a:t>
            </a:r>
            <a:r>
              <a:rPr lang="en-US" dirty="0" smtClean="0"/>
              <a:t>.</a:t>
            </a:r>
            <a:endParaRPr lang="en-US" dirty="0"/>
          </a:p>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109"/>
          <p:cNvSpPr txBox="1">
            <a:spLocks noGrp="1"/>
          </p:cNvSpPr>
          <p:nvPr>
            <p:ph type="title"/>
          </p:nvPr>
        </p:nvSpPr>
        <p:spPr>
          <a:xfrm>
            <a:off x="311700" y="445025"/>
            <a:ext cx="8520600" cy="1688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a:solidFill>
                  <a:schemeClr val="dk2"/>
                </a:solidFill>
                <a:latin typeface="Proxima Nova"/>
                <a:ea typeface="Proxima Nova"/>
                <a:cs typeface="Proxima Nova"/>
                <a:sym typeface="Proxima Nova"/>
              </a:rPr>
              <a:t>getLibrariesPagedAndSortedByNameAndWithTheseBooks</a:t>
            </a:r>
            <a:r>
              <a:rPr lang="en-GB" sz="2400" b="1" dirty="0">
                <a:solidFill>
                  <a:schemeClr val="dk2"/>
                </a:solidFill>
                <a:latin typeface="Proxima Nova"/>
                <a:ea typeface="Proxima Nova"/>
                <a:cs typeface="Proxima Nova"/>
                <a:sym typeface="Proxima Nova"/>
              </a:rPr>
              <a:t>(String </a:t>
            </a:r>
            <a:r>
              <a:rPr lang="en-GB" sz="2400" b="1" dirty="0" err="1">
                <a:solidFill>
                  <a:schemeClr val="dk2"/>
                </a:solidFill>
                <a:latin typeface="Proxima Nova"/>
                <a:ea typeface="Proxima Nova"/>
                <a:cs typeface="Proxima Nova"/>
                <a:sym typeface="Proxima Nova"/>
              </a:rPr>
              <a:t>commaSeperatedBookNames</a:t>
            </a:r>
            <a:r>
              <a:rPr lang="en-GB" sz="2400" b="1" dirty="0">
                <a:solidFill>
                  <a:schemeClr val="dk2"/>
                </a:solidFill>
                <a:latin typeface="Proxima Nova"/>
                <a:ea typeface="Proxima Nova"/>
                <a:cs typeface="Proxima Nova"/>
                <a:sym typeface="Proxima Nova"/>
              </a:rPr>
              <a:t>) in LibraryReadServiceImpl class</a:t>
            </a:r>
            <a:endParaRPr sz="2400" b="1" dirty="0">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1800" b="1" dirty="0">
              <a:solidFill>
                <a:schemeClr val="dk2"/>
              </a:solidFill>
              <a:latin typeface="Proxima Nova"/>
              <a:ea typeface="Proxima Nova"/>
              <a:cs typeface="Proxima Nova"/>
              <a:sym typeface="Proxima Nova"/>
            </a:endParaRPr>
          </a:p>
        </p:txBody>
      </p:sp>
      <p:sp>
        <p:nvSpPr>
          <p:cNvPr id="624" name="Google Shape;624;p109"/>
          <p:cNvSpPr txBox="1">
            <a:spLocks noGrp="1"/>
          </p:cNvSpPr>
          <p:nvPr>
            <p:ph type="body" idx="1"/>
          </p:nvPr>
        </p:nvSpPr>
        <p:spPr>
          <a:xfrm>
            <a:off x="0" y="2133725"/>
            <a:ext cx="8699700" cy="29205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Implement </a:t>
            </a:r>
            <a:r>
              <a:rPr lang="en-GB" dirty="0" err="1"/>
              <a:t>getLibrariesPagedAndSortedByNameAndWithTheseBooks</a:t>
            </a:r>
            <a:r>
              <a:rPr lang="en-GB" dirty="0"/>
              <a:t>(String </a:t>
            </a:r>
            <a:r>
              <a:rPr lang="en-GB" dirty="0" err="1"/>
              <a:t>commaSeperatedBookNames</a:t>
            </a:r>
            <a:r>
              <a:rPr lang="en-GB" dirty="0"/>
              <a:t>) </a:t>
            </a:r>
            <a:r>
              <a:rPr lang="en-GB" dirty="0" smtClean="0"/>
              <a:t>method.</a:t>
            </a:r>
          </a:p>
          <a:p>
            <a:pPr marL="914400" lvl="0">
              <a:lnSpc>
                <a:spcPct val="100000"/>
              </a:lnSpc>
            </a:pPr>
            <a:r>
              <a:rPr lang="en-GB" dirty="0" smtClean="0"/>
              <a:t>Default paging and sorting configuration and example matcher</a:t>
            </a:r>
            <a:endParaRPr lang="en-GB" dirty="0"/>
          </a:p>
          <a:p>
            <a:pPr marL="914400">
              <a:lnSpc>
                <a:spcPct val="100000"/>
              </a:lnSpc>
            </a:pPr>
            <a:r>
              <a:rPr lang="en-US" dirty="0"/>
              <a:t>Use </a:t>
            </a:r>
            <a:r>
              <a:rPr lang="en-US" dirty="0" err="1"/>
              <a:t>CommandLineRunner</a:t>
            </a:r>
            <a:r>
              <a:rPr lang="en-US" dirty="0"/>
              <a:t> to test our service class</a:t>
            </a:r>
          </a:p>
          <a:p>
            <a:pPr marL="914400" lvl="0" indent="-342900" algn="l" rtl="0">
              <a:lnSpc>
                <a:spcPct val="100000"/>
              </a:lnSpc>
              <a:spcBef>
                <a:spcPts val="0"/>
              </a:spcBef>
              <a:spcAft>
                <a:spcPts val="0"/>
              </a:spcAft>
              <a:buSzPts val="1800"/>
              <a:buChar char="●"/>
            </a:pPr>
            <a:endParaRPr dirty="0"/>
          </a:p>
          <a:p>
            <a:pPr marL="91440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spcBef>
                <a:spcPts val="0"/>
              </a:spcBef>
              <a:spcAft>
                <a:spcPts val="0"/>
              </a:spcAft>
              <a:buNone/>
            </a:pPr>
            <a:r>
              <a:rPr lang="en-GB" dirty="0"/>
              <a:t>                                                                 </a:t>
            </a:r>
            <a:endParaRPr dirty="0"/>
          </a:p>
          <a:p>
            <a:pPr marL="914400" lvl="0" indent="0" algn="l" rtl="0">
              <a:spcBef>
                <a:spcPts val="1600"/>
              </a:spcBef>
              <a:spcAft>
                <a:spcPts val="0"/>
              </a:spcAft>
              <a:buNone/>
            </a:pP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1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630" name="Google Shape;630;p1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getLibrariesPagedAndSortedByNameAndWithTheseBooks</a:t>
            </a:r>
            <a:r>
              <a:rPr lang="en-GB" dirty="0"/>
              <a:t>(String </a:t>
            </a:r>
            <a:r>
              <a:rPr lang="en-GB" dirty="0" err="1"/>
              <a:t>commaSeperatedBookNames</a:t>
            </a:r>
            <a:r>
              <a:rPr lang="en-GB" dirty="0"/>
              <a:t>) method in </a:t>
            </a:r>
            <a:r>
              <a:rPr lang="en-GB" dirty="0" err="1"/>
              <a:t>LibraryReadServiceImpl</a:t>
            </a:r>
            <a:r>
              <a:rPr lang="en-GB" dirty="0"/>
              <a:t> </a:t>
            </a:r>
            <a:r>
              <a:rPr lang="en-GB" dirty="0" smtClean="0"/>
              <a:t>class </a:t>
            </a:r>
            <a:r>
              <a:rPr lang="en-US" dirty="0" smtClean="0"/>
              <a:t>and </a:t>
            </a:r>
            <a:r>
              <a:rPr lang="en-US" dirty="0"/>
              <a:t>tested our </a:t>
            </a:r>
            <a:r>
              <a:rPr lang="en-GB" dirty="0" smtClean="0"/>
              <a:t>created </a:t>
            </a:r>
            <a:r>
              <a:rPr lang="en-GB" dirty="0" err="1" smtClean="0"/>
              <a:t>getLibrariesPagedAndSortedByNameAndWithTheseBooks</a:t>
            </a:r>
            <a:r>
              <a:rPr lang="en-GB" dirty="0" smtClean="0"/>
              <a:t>(String </a:t>
            </a:r>
            <a:r>
              <a:rPr lang="en-GB" dirty="0" err="1"/>
              <a:t>commaSeperatedBookNames</a:t>
            </a:r>
            <a:r>
              <a:rPr lang="en-GB" dirty="0"/>
              <a:t>) </a:t>
            </a:r>
            <a:r>
              <a:rPr lang="en-US" dirty="0" smtClean="0"/>
              <a:t>method </a:t>
            </a:r>
            <a:r>
              <a:rPr lang="en-US" dirty="0"/>
              <a:t>with </a:t>
            </a:r>
            <a:r>
              <a:rPr lang="en-US" dirty="0" err="1"/>
              <a:t>CommandLineRunner</a:t>
            </a:r>
            <a:r>
              <a:rPr lang="en-US" dirty="0"/>
              <a:t>.</a:t>
            </a:r>
            <a:endParaRPr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113"/>
          <p:cNvSpPr txBox="1">
            <a:spLocks noGrp="1"/>
          </p:cNvSpPr>
          <p:nvPr>
            <p:ph type="title"/>
          </p:nvPr>
        </p:nvSpPr>
        <p:spPr>
          <a:xfrm>
            <a:off x="222150" y="0"/>
            <a:ext cx="8520600" cy="2295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getLibrariesCustomPagedAndSortedWithDefaultOrderByNameAndWithTheseBooks(String </a:t>
            </a:r>
            <a:r>
              <a:rPr lang="en-GB" sz="2400" b="1" dirty="0" err="1">
                <a:solidFill>
                  <a:schemeClr val="dk2"/>
                </a:solidFill>
                <a:latin typeface="Proxima Nova"/>
                <a:ea typeface="Proxima Nova"/>
                <a:cs typeface="Proxima Nova"/>
                <a:sym typeface="Proxima Nova"/>
              </a:rPr>
              <a:t>commaSeperatedBookNames</a:t>
            </a:r>
            <a:r>
              <a:rPr lang="en-GB" sz="24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int</a:t>
            </a:r>
            <a:r>
              <a:rPr lang="en-GB" sz="24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pageNumber</a:t>
            </a:r>
            <a:r>
              <a:rPr lang="en-GB" sz="24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int</a:t>
            </a:r>
            <a:r>
              <a:rPr lang="en-GB" sz="24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numberOfRecordsOnAPage</a:t>
            </a:r>
            <a:r>
              <a:rPr lang="en-GB" sz="2400" b="1" dirty="0">
                <a:solidFill>
                  <a:schemeClr val="dk2"/>
                </a:solidFill>
                <a:latin typeface="Proxima Nova"/>
                <a:ea typeface="Proxima Nova"/>
                <a:cs typeface="Proxima Nova"/>
                <a:sym typeface="Proxima Nova"/>
              </a:rPr>
              <a:t>) in LibraryReadServiceImpl class</a:t>
            </a:r>
            <a:endParaRPr sz="2400" b="1" dirty="0">
              <a:solidFill>
                <a:schemeClr val="dk2"/>
              </a:solidFill>
              <a:latin typeface="Proxima Nova"/>
              <a:ea typeface="Proxima Nova"/>
              <a:cs typeface="Proxima Nova"/>
              <a:sym typeface="Proxima Nova"/>
            </a:endParaRPr>
          </a:p>
        </p:txBody>
      </p:sp>
      <p:sp>
        <p:nvSpPr>
          <p:cNvPr id="648" name="Google Shape;648;p113"/>
          <p:cNvSpPr txBox="1">
            <a:spLocks noGrp="1"/>
          </p:cNvSpPr>
          <p:nvPr>
            <p:ph type="body" idx="1"/>
          </p:nvPr>
        </p:nvSpPr>
        <p:spPr>
          <a:xfrm>
            <a:off x="43050" y="2173936"/>
            <a:ext cx="8699700" cy="2645100"/>
          </a:xfrm>
          <a:prstGeom prst="rect">
            <a:avLst/>
          </a:prstGeom>
        </p:spPr>
        <p:txBody>
          <a:bodyPr spcFirstLastPara="1" wrap="square" lIns="91425" tIns="91425" rIns="91425" bIns="91425" anchor="t" anchorCtr="0">
            <a:noAutofit/>
          </a:bodyPr>
          <a:lstStyle/>
          <a:p>
            <a:pPr marL="914400">
              <a:lnSpc>
                <a:spcPct val="100000"/>
              </a:lnSpc>
            </a:pPr>
            <a:r>
              <a:rPr lang="en-GB" dirty="0"/>
              <a:t>Implement getLibrariesCustomPagedAndSortedWithDefaultOrderByNameAndWithTheseBooks(String </a:t>
            </a:r>
            <a:r>
              <a:rPr lang="en-GB" dirty="0" err="1"/>
              <a:t>commaSeperatedBookNames</a:t>
            </a:r>
            <a:r>
              <a:rPr lang="en-GB" dirty="0" smtClean="0"/>
              <a:t>,                                                   </a:t>
            </a:r>
            <a:r>
              <a:rPr lang="en-GB" dirty="0" err="1"/>
              <a:t>int</a:t>
            </a:r>
            <a:r>
              <a:rPr lang="en-GB" dirty="0"/>
              <a:t> </a:t>
            </a:r>
            <a:r>
              <a:rPr lang="en-GB" dirty="0" err="1"/>
              <a:t>pageNumber</a:t>
            </a:r>
            <a:r>
              <a:rPr lang="en-GB" dirty="0"/>
              <a:t>, </a:t>
            </a:r>
            <a:r>
              <a:rPr lang="en-GB" dirty="0" err="1"/>
              <a:t>int</a:t>
            </a:r>
            <a:r>
              <a:rPr lang="en-GB" dirty="0"/>
              <a:t> </a:t>
            </a:r>
            <a:r>
              <a:rPr lang="en-GB" dirty="0" err="1"/>
              <a:t>numberOfRecordsOnAPage</a:t>
            </a:r>
            <a:r>
              <a:rPr lang="en-GB" dirty="0" smtClean="0"/>
              <a:t>)                                      method.</a:t>
            </a:r>
          </a:p>
          <a:p>
            <a:pPr marL="914400" lvl="0">
              <a:lnSpc>
                <a:spcPct val="100000"/>
              </a:lnSpc>
            </a:pPr>
            <a:r>
              <a:rPr lang="en-GB" dirty="0" smtClean="0"/>
              <a:t>Custom </a:t>
            </a:r>
            <a:r>
              <a:rPr lang="en-GB" dirty="0"/>
              <a:t>paging and </a:t>
            </a:r>
            <a:r>
              <a:rPr lang="en-GB" dirty="0" smtClean="0"/>
              <a:t>default sorting configuration                                                 </a:t>
            </a:r>
            <a:r>
              <a:rPr lang="en-GB" dirty="0"/>
              <a:t>and example </a:t>
            </a:r>
            <a:r>
              <a:rPr lang="en-GB" dirty="0" smtClean="0"/>
              <a:t>matcher.</a:t>
            </a:r>
            <a:endParaRPr lang="en-GB" dirty="0"/>
          </a:p>
          <a:p>
            <a:pPr marL="914400">
              <a:lnSpc>
                <a:spcPct val="100000"/>
              </a:lnSpc>
            </a:pPr>
            <a:r>
              <a:rPr lang="en-US" dirty="0"/>
              <a:t>Use </a:t>
            </a:r>
            <a:r>
              <a:rPr lang="en-US" dirty="0" err="1"/>
              <a:t>CommandLineRunner</a:t>
            </a:r>
            <a:r>
              <a:rPr lang="en-US" dirty="0"/>
              <a:t> to test our service </a:t>
            </a:r>
            <a:r>
              <a:rPr lang="en-US" dirty="0" smtClean="0"/>
              <a:t>class.</a:t>
            </a:r>
            <a:endParaRPr lang="en-US" dirty="0"/>
          </a:p>
          <a:p>
            <a:pPr marL="914400" lvl="0" indent="-273050" algn="l" rtl="0">
              <a:lnSpc>
                <a:spcPct val="100000"/>
              </a:lnSpc>
              <a:spcBef>
                <a:spcPts val="0"/>
              </a:spcBef>
              <a:spcAft>
                <a:spcPts val="0"/>
              </a:spcAft>
              <a:buSzPts val="700"/>
              <a:buChar char="●"/>
            </a:pPr>
            <a:endParaRPr dirty="0"/>
          </a:p>
          <a:p>
            <a:pPr marL="91440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spcBef>
                <a:spcPts val="0"/>
              </a:spcBef>
              <a:spcAft>
                <a:spcPts val="0"/>
              </a:spcAft>
              <a:buNone/>
            </a:pPr>
            <a:r>
              <a:rPr lang="en-GB" dirty="0"/>
              <a:t>                                                                 </a:t>
            </a:r>
            <a:endParaRPr dirty="0"/>
          </a:p>
          <a:p>
            <a:pPr marL="914400" lvl="0" indent="0" algn="l" rtl="0">
              <a:spcBef>
                <a:spcPts val="1600"/>
              </a:spcBef>
              <a:spcAft>
                <a:spcPts val="0"/>
              </a:spcAft>
              <a:buNone/>
            </a:pP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114"/>
          <p:cNvSpPr txBox="1">
            <a:spLocks noGrp="1"/>
          </p:cNvSpPr>
          <p:nvPr>
            <p:ph type="title"/>
          </p:nvPr>
        </p:nvSpPr>
        <p:spPr>
          <a:xfrm>
            <a:off x="311700" y="179554"/>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dirty="0">
                <a:solidFill>
                  <a:schemeClr val="dk2"/>
                </a:solidFill>
                <a:latin typeface="Proxima Nova"/>
                <a:ea typeface="Proxima Nova"/>
                <a:cs typeface="Proxima Nova"/>
                <a:sym typeface="Proxima Nova"/>
              </a:rPr>
              <a:t>Summary</a:t>
            </a:r>
            <a:endParaRPr sz="2400" dirty="0"/>
          </a:p>
        </p:txBody>
      </p:sp>
      <p:sp>
        <p:nvSpPr>
          <p:cNvPr id="654" name="Google Shape;654;p114"/>
          <p:cNvSpPr txBox="1">
            <a:spLocks noGrp="1"/>
          </p:cNvSpPr>
          <p:nvPr>
            <p:ph type="body" idx="1"/>
          </p:nvPr>
        </p:nvSpPr>
        <p:spPr>
          <a:xfrm>
            <a:off x="311700" y="828010"/>
            <a:ext cx="8520600" cy="3675163"/>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getLibrariesCustomPagedAndSortedWithDefaultOrderByNameAndWithTheseBooks(String </a:t>
            </a:r>
            <a:r>
              <a:rPr lang="en-GB" dirty="0" err="1"/>
              <a:t>commaSeperatedBookNames</a:t>
            </a:r>
            <a:r>
              <a:rPr lang="en-GB" dirty="0"/>
              <a:t>, </a:t>
            </a:r>
            <a:r>
              <a:rPr lang="en-GB" dirty="0" err="1"/>
              <a:t>int</a:t>
            </a:r>
            <a:r>
              <a:rPr lang="en-GB" dirty="0"/>
              <a:t> </a:t>
            </a:r>
            <a:r>
              <a:rPr lang="en-GB" dirty="0" err="1"/>
              <a:t>pageNumber</a:t>
            </a:r>
            <a:r>
              <a:rPr lang="en-GB" dirty="0"/>
              <a:t>, </a:t>
            </a:r>
            <a:r>
              <a:rPr lang="en-GB" dirty="0" err="1"/>
              <a:t>int</a:t>
            </a:r>
            <a:r>
              <a:rPr lang="en-GB" dirty="0"/>
              <a:t> </a:t>
            </a:r>
            <a:r>
              <a:rPr lang="en-GB" dirty="0" err="1"/>
              <a:t>numberOfRecordsOnAPage</a:t>
            </a:r>
            <a:r>
              <a:rPr lang="en-GB" dirty="0"/>
              <a:t>) method</a:t>
            </a:r>
            <a:r>
              <a:rPr lang="en-GB" sz="2800" dirty="0"/>
              <a:t> </a:t>
            </a:r>
            <a:r>
              <a:rPr lang="en-GB" dirty="0"/>
              <a:t>in </a:t>
            </a:r>
            <a:r>
              <a:rPr lang="en-GB" dirty="0" err="1"/>
              <a:t>LibraryReadServiceImpl</a:t>
            </a:r>
            <a:r>
              <a:rPr lang="en-GB" dirty="0"/>
              <a:t> </a:t>
            </a:r>
            <a:r>
              <a:rPr lang="en-GB" dirty="0" smtClean="0"/>
              <a:t>class </a:t>
            </a:r>
            <a:r>
              <a:rPr lang="en-US" dirty="0"/>
              <a:t>and tested our </a:t>
            </a:r>
            <a:r>
              <a:rPr lang="en-US" dirty="0" smtClean="0"/>
              <a:t>created </a:t>
            </a:r>
            <a:r>
              <a:rPr lang="en-GB" dirty="0" smtClean="0"/>
              <a:t>getLibrariesCustomPagedAndSortedWithDefaultOrderByNameAndWithTheseBooks(String </a:t>
            </a:r>
            <a:r>
              <a:rPr lang="en-GB" dirty="0" err="1"/>
              <a:t>commaSeperatedBookNames</a:t>
            </a:r>
            <a:r>
              <a:rPr lang="en-GB" dirty="0"/>
              <a:t>, </a:t>
            </a:r>
            <a:r>
              <a:rPr lang="en-GB" dirty="0" err="1" smtClean="0"/>
              <a:t>int</a:t>
            </a:r>
            <a:r>
              <a:rPr lang="en-GB" dirty="0" smtClean="0"/>
              <a:t> </a:t>
            </a:r>
            <a:r>
              <a:rPr lang="en-GB" dirty="0" err="1"/>
              <a:t>pageNumber</a:t>
            </a:r>
            <a:r>
              <a:rPr lang="en-GB" dirty="0" smtClean="0"/>
              <a:t>,                                            </a:t>
            </a:r>
            <a:r>
              <a:rPr lang="en-GB" dirty="0" err="1" smtClean="0"/>
              <a:t>int</a:t>
            </a:r>
            <a:r>
              <a:rPr lang="en-GB" dirty="0" smtClean="0"/>
              <a:t> </a:t>
            </a:r>
            <a:r>
              <a:rPr lang="en-GB" dirty="0" err="1"/>
              <a:t>numberOfRecordsOnAPage</a:t>
            </a:r>
            <a:r>
              <a:rPr lang="en-GB" dirty="0"/>
              <a:t>) </a:t>
            </a:r>
            <a:r>
              <a:rPr lang="en-US" dirty="0" smtClean="0"/>
              <a:t>method                                                                       with </a:t>
            </a:r>
            <a:r>
              <a:rPr lang="en-US" dirty="0" err="1"/>
              <a:t>CommandLineRunner</a:t>
            </a:r>
            <a:r>
              <a:rPr lang="en-US" dirty="0"/>
              <a:t>.</a:t>
            </a: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smtClean="0">
                <a:solidFill>
                  <a:schemeClr val="dk2"/>
                </a:solidFill>
                <a:latin typeface="Proxima Nova"/>
                <a:ea typeface="Proxima Nova"/>
                <a:cs typeface="Proxima Nova"/>
                <a:sym typeface="Proxima Nova"/>
              </a:rPr>
              <a:t>		 </a:t>
            </a:r>
            <a:r>
              <a:rPr lang="en-GB" sz="2400" b="1" dirty="0">
                <a:solidFill>
                  <a:schemeClr val="dk2"/>
                </a:solidFill>
                <a:latin typeface="Proxima Nova"/>
                <a:ea typeface="Proxima Nova"/>
                <a:cs typeface="Proxima Nova"/>
                <a:sym typeface="Proxima Nova"/>
              </a:rPr>
              <a:t>Advantages of using Spring Boot</a:t>
            </a:r>
            <a:endParaRPr lang="en-IN" sz="2400"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6077449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111"/>
          <p:cNvSpPr txBox="1">
            <a:spLocks noGrp="1"/>
          </p:cNvSpPr>
          <p:nvPr>
            <p:ph type="title"/>
          </p:nvPr>
        </p:nvSpPr>
        <p:spPr>
          <a:xfrm>
            <a:off x="311700" y="445025"/>
            <a:ext cx="8520600" cy="122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smtClean="0">
                <a:solidFill>
                  <a:schemeClr val="dk2"/>
                </a:solidFill>
                <a:latin typeface="Proxima Nova"/>
                <a:ea typeface="Proxima Nova"/>
                <a:cs typeface="Proxima Nova"/>
                <a:sym typeface="Proxima Nova"/>
              </a:rPr>
              <a:t>getSortedByNameAndWithTheseBooks</a:t>
            </a:r>
            <a:r>
              <a:rPr lang="en-GB" sz="2400" b="1" dirty="0" smtClean="0">
                <a:solidFill>
                  <a:schemeClr val="dk2"/>
                </a:solidFill>
                <a:latin typeface="Proxima Nova"/>
                <a:ea typeface="Proxima Nova"/>
                <a:cs typeface="Proxima Nova"/>
                <a:sym typeface="Proxima Nova"/>
              </a:rPr>
              <a:t>(String </a:t>
            </a:r>
            <a:r>
              <a:rPr lang="en-GB" sz="2400" b="1" dirty="0" err="1" smtClean="0">
                <a:solidFill>
                  <a:schemeClr val="dk2"/>
                </a:solidFill>
                <a:latin typeface="Proxima Nova"/>
                <a:ea typeface="Proxima Nova"/>
                <a:cs typeface="Proxima Nova"/>
                <a:sym typeface="Proxima Nova"/>
              </a:rPr>
              <a:t>commaSeperatedBookNames</a:t>
            </a:r>
            <a:r>
              <a:rPr lang="en-GB" sz="2400" b="1" dirty="0" smtClean="0">
                <a:solidFill>
                  <a:schemeClr val="dk2"/>
                </a:solidFill>
                <a:latin typeface="Proxima Nova"/>
                <a:ea typeface="Proxima Nova"/>
                <a:cs typeface="Proxima Nova"/>
                <a:sym typeface="Proxima Nova"/>
              </a:rPr>
              <a:t>) </a:t>
            </a:r>
            <a:r>
              <a:rPr lang="en-GB" sz="2400" b="1" dirty="0">
                <a:solidFill>
                  <a:schemeClr val="dk2"/>
                </a:solidFill>
                <a:latin typeface="Proxima Nova"/>
                <a:ea typeface="Proxima Nova"/>
                <a:cs typeface="Proxima Nova"/>
                <a:sym typeface="Proxima Nova"/>
              </a:rPr>
              <a:t>in LibraryReadServiceImpl class</a:t>
            </a:r>
            <a:endParaRPr sz="2400" dirty="0"/>
          </a:p>
        </p:txBody>
      </p:sp>
      <p:sp>
        <p:nvSpPr>
          <p:cNvPr id="636" name="Google Shape;636;p111"/>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lvl="0"/>
            <a:r>
              <a:rPr lang="en-GB" dirty="0" smtClean="0"/>
              <a:t>Implement </a:t>
            </a:r>
            <a:r>
              <a:rPr lang="en-GB" dirty="0" err="1"/>
              <a:t>getSortedByNameAndWithTheseBooks</a:t>
            </a:r>
            <a:r>
              <a:rPr lang="en-GB" dirty="0"/>
              <a:t>(String </a:t>
            </a:r>
            <a:r>
              <a:rPr lang="en-GB" dirty="0" err="1"/>
              <a:t>commaSeperatedBookNames</a:t>
            </a:r>
            <a:r>
              <a:rPr lang="en-GB" dirty="0"/>
              <a:t>) method.</a:t>
            </a:r>
          </a:p>
          <a:p>
            <a:pPr lvl="0"/>
            <a:r>
              <a:rPr lang="en-GB" dirty="0" smtClean="0"/>
              <a:t>Default </a:t>
            </a:r>
            <a:r>
              <a:rPr lang="en-GB" dirty="0"/>
              <a:t>sorting configuration and example </a:t>
            </a:r>
            <a:r>
              <a:rPr lang="en-GB" dirty="0" smtClean="0"/>
              <a:t>matcher.</a:t>
            </a:r>
          </a:p>
          <a:p>
            <a:pPr lvl="0"/>
            <a:r>
              <a:rPr lang="en-US" dirty="0" smtClean="0"/>
              <a:t>Use </a:t>
            </a:r>
            <a:r>
              <a:rPr lang="en-US" dirty="0" err="1"/>
              <a:t>CommandLineRunner</a:t>
            </a:r>
            <a:r>
              <a:rPr lang="en-US" dirty="0"/>
              <a:t> to test our service class.</a:t>
            </a:r>
          </a:p>
          <a:p>
            <a:pPr marL="914400" lvl="0" indent="-273050">
              <a:lnSpc>
                <a:spcPct val="100000"/>
              </a:lnSpc>
              <a:buSzPts val="700"/>
            </a:pPr>
            <a:endParaRPr lang="en-US" dirty="0"/>
          </a:p>
          <a:p>
            <a:pPr marL="114300" lvl="0" indent="0">
              <a:buNone/>
            </a:pPr>
            <a:endParaRPr lang="en-GB" dirty="0" smtClean="0"/>
          </a:p>
          <a:p>
            <a:pPr lvl="0"/>
            <a:endParaRPr lang="en-GB" dirty="0" smtClean="0"/>
          </a:p>
          <a:p>
            <a:pPr marL="457200" lvl="0" indent="-342900" algn="l" rtl="0">
              <a:spcBef>
                <a:spcPts val="0"/>
              </a:spcBef>
              <a:spcAft>
                <a:spcPts val="0"/>
              </a:spcAft>
              <a:buSzPts val="1800"/>
              <a:buChar char="●"/>
            </a:pPr>
            <a:endParaRPr lang="en-GB" dirty="0" smtClean="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642" name="Google Shape;642;p11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getSortedByNameAndWithTheseBooks</a:t>
            </a:r>
            <a:r>
              <a:rPr lang="en-GB" dirty="0"/>
              <a:t>(String </a:t>
            </a:r>
            <a:r>
              <a:rPr lang="en-GB" dirty="0" err="1"/>
              <a:t>commaSeperatedBookNames</a:t>
            </a:r>
            <a:r>
              <a:rPr lang="en-GB" dirty="0"/>
              <a:t>) method</a:t>
            </a:r>
            <a:r>
              <a:rPr lang="en-GB" sz="2800" dirty="0" smtClean="0"/>
              <a:t> </a:t>
            </a:r>
            <a:r>
              <a:rPr lang="en-GB" dirty="0"/>
              <a:t>in </a:t>
            </a:r>
            <a:r>
              <a:rPr lang="en-GB" dirty="0" err="1"/>
              <a:t>LibraryReadServiceImpl</a:t>
            </a:r>
            <a:r>
              <a:rPr lang="en-GB" dirty="0"/>
              <a:t> </a:t>
            </a:r>
            <a:r>
              <a:rPr lang="en-GB" dirty="0" smtClean="0"/>
              <a:t>class </a:t>
            </a:r>
            <a:r>
              <a:rPr lang="en-US" dirty="0"/>
              <a:t>and tested our </a:t>
            </a:r>
            <a:r>
              <a:rPr lang="en-US" dirty="0" smtClean="0"/>
              <a:t>created </a:t>
            </a:r>
            <a:r>
              <a:rPr lang="en-GB" dirty="0" err="1" smtClean="0"/>
              <a:t>getSortedByNameAndWithTheseBooks</a:t>
            </a:r>
            <a:r>
              <a:rPr lang="en-GB" dirty="0" smtClean="0"/>
              <a:t>(String </a:t>
            </a:r>
            <a:r>
              <a:rPr lang="en-GB" dirty="0" err="1"/>
              <a:t>commaSeperatedBookNames</a:t>
            </a:r>
            <a:r>
              <a:rPr lang="en-GB" dirty="0" smtClean="0"/>
              <a:t>)</a:t>
            </a:r>
            <a:r>
              <a:rPr lang="en-US" dirty="0" smtClean="0"/>
              <a:t> </a:t>
            </a:r>
            <a:r>
              <a:rPr lang="en-US" dirty="0"/>
              <a:t>method with </a:t>
            </a:r>
            <a:r>
              <a:rPr lang="en-US" dirty="0" err="1"/>
              <a:t>CommandLineRunner</a:t>
            </a:r>
            <a:r>
              <a:rPr lang="en-US" dirty="0"/>
              <a:t>.</a:t>
            </a:r>
          </a:p>
          <a:p>
            <a:pPr marL="0" lvl="0" indent="0" algn="l" rtl="0">
              <a:spcBef>
                <a:spcPts val="0"/>
              </a:spcBef>
              <a:spcAft>
                <a:spcPts val="1600"/>
              </a:spcAft>
              <a:buNone/>
            </a:pPr>
            <a:endParaRPr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117"/>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a:solidFill>
                  <a:schemeClr val="dk2"/>
                </a:solidFill>
                <a:latin typeface="Proxima Nova"/>
                <a:ea typeface="Proxima Nova"/>
                <a:cs typeface="Proxima Nova"/>
                <a:sym typeface="Proxima Nova"/>
              </a:rPr>
              <a:t>getLibrariesByIds</a:t>
            </a:r>
            <a:r>
              <a:rPr lang="en-GB" sz="2400" b="1" dirty="0">
                <a:solidFill>
                  <a:schemeClr val="dk2"/>
                </a:solidFill>
                <a:latin typeface="Proxima Nova"/>
                <a:ea typeface="Proxima Nova"/>
                <a:cs typeface="Proxima Nova"/>
                <a:sym typeface="Proxima Nova"/>
              </a:rPr>
              <a:t>(List&lt;Long&gt; ids) in LibraryReadServiceImpl class</a:t>
            </a:r>
            <a:endParaRPr sz="2400" b="1" dirty="0">
              <a:solidFill>
                <a:schemeClr val="dk2"/>
              </a:solidFill>
              <a:latin typeface="Proxima Nova"/>
              <a:ea typeface="Proxima Nova"/>
              <a:cs typeface="Proxima Nova"/>
              <a:sym typeface="Proxima Nova"/>
            </a:endParaRPr>
          </a:p>
        </p:txBody>
      </p:sp>
      <p:sp>
        <p:nvSpPr>
          <p:cNvPr id="672" name="Google Shape;672;p117"/>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getLibrariesByIds</a:t>
            </a:r>
            <a:r>
              <a:rPr lang="en-GB" dirty="0"/>
              <a:t>(List&lt;Long&gt; ids)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1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678" name="Google Shape;678;p1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getLibrariesByIds</a:t>
            </a:r>
            <a:r>
              <a:rPr lang="en-GB" dirty="0"/>
              <a:t>(List&lt;Long&gt; ids) method</a:t>
            </a:r>
            <a:r>
              <a:rPr lang="en-GB" sz="2800" dirty="0"/>
              <a:t> </a:t>
            </a:r>
            <a:r>
              <a:rPr lang="en-GB" dirty="0"/>
              <a:t>in </a:t>
            </a:r>
            <a:r>
              <a:rPr lang="en-GB" dirty="0" err="1"/>
              <a:t>LibraryReadServiceImpl</a:t>
            </a:r>
            <a:r>
              <a:rPr lang="en-GB" dirty="0"/>
              <a:t> </a:t>
            </a:r>
            <a:r>
              <a:rPr lang="en-GB" dirty="0" smtClean="0"/>
              <a:t>class </a:t>
            </a:r>
            <a:r>
              <a:rPr lang="en-US" dirty="0"/>
              <a:t>and tested our </a:t>
            </a:r>
            <a:r>
              <a:rPr lang="en-US" dirty="0" smtClean="0"/>
              <a:t>created </a:t>
            </a:r>
            <a:r>
              <a:rPr lang="en-GB" dirty="0" err="1" smtClean="0"/>
              <a:t>getLibrariesByIds</a:t>
            </a:r>
            <a:r>
              <a:rPr lang="en-GB" dirty="0" smtClean="0"/>
              <a:t>(List&lt;Long</a:t>
            </a:r>
            <a:r>
              <a:rPr lang="en-GB" dirty="0"/>
              <a:t>&gt; ids) </a:t>
            </a:r>
            <a:r>
              <a:rPr lang="en-US" dirty="0" smtClean="0"/>
              <a:t>method </a:t>
            </a:r>
            <a:r>
              <a:rPr lang="en-US" dirty="0"/>
              <a:t>with </a:t>
            </a:r>
            <a:r>
              <a:rPr lang="en-US" dirty="0" err="1"/>
              <a:t>CommandLineRunner</a:t>
            </a:r>
            <a:r>
              <a:rPr lang="en-US" dirty="0"/>
              <a:t>.</a:t>
            </a:r>
          </a:p>
          <a:p>
            <a:pPr marL="0" lvl="0" indent="0" algn="l" rtl="0">
              <a:spcBef>
                <a:spcPts val="0"/>
              </a:spcBef>
              <a:spcAft>
                <a:spcPts val="1600"/>
              </a:spcAft>
              <a:buNone/>
            </a:pPr>
            <a:endParaRPr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19"/>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a:solidFill>
                  <a:schemeClr val="dk2"/>
                </a:solidFill>
                <a:latin typeface="Proxima Nova"/>
                <a:ea typeface="Proxima Nova"/>
                <a:cs typeface="Proxima Nova"/>
                <a:sym typeface="Proxima Nova"/>
              </a:rPr>
              <a:t>getALibraryById</a:t>
            </a:r>
            <a:r>
              <a:rPr lang="en-GB" sz="2400" b="1" dirty="0">
                <a:solidFill>
                  <a:schemeClr val="dk2"/>
                </a:solidFill>
                <a:latin typeface="Proxima Nova"/>
                <a:ea typeface="Proxima Nova"/>
                <a:cs typeface="Proxima Nova"/>
                <a:sym typeface="Proxima Nova"/>
              </a:rPr>
              <a:t>(Long id) in LibraryReadServiceImpl class</a:t>
            </a:r>
            <a:endParaRPr sz="2400" b="1" dirty="0">
              <a:solidFill>
                <a:schemeClr val="dk2"/>
              </a:solidFill>
              <a:latin typeface="Proxima Nova"/>
              <a:ea typeface="Proxima Nova"/>
              <a:cs typeface="Proxima Nova"/>
              <a:sym typeface="Proxima Nova"/>
            </a:endParaRPr>
          </a:p>
        </p:txBody>
      </p:sp>
      <p:sp>
        <p:nvSpPr>
          <p:cNvPr id="684" name="Google Shape;684;p119"/>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getALibraryById</a:t>
            </a:r>
            <a:r>
              <a:rPr lang="en-GB" dirty="0"/>
              <a:t>(Long id)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1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690" name="Google Shape;690;p1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getALibraryById</a:t>
            </a:r>
            <a:r>
              <a:rPr lang="en-GB" dirty="0"/>
              <a:t>(Long id) method</a:t>
            </a:r>
            <a:r>
              <a:rPr lang="en-GB" sz="2800" dirty="0"/>
              <a:t> </a:t>
            </a:r>
            <a:r>
              <a:rPr lang="en-GB" dirty="0"/>
              <a:t>in </a:t>
            </a:r>
            <a:r>
              <a:rPr lang="en-GB" dirty="0" err="1"/>
              <a:t>LibraryReadServiceImpl</a:t>
            </a:r>
            <a:r>
              <a:rPr lang="en-GB" dirty="0"/>
              <a:t> </a:t>
            </a:r>
            <a:r>
              <a:rPr lang="en-GB" dirty="0" smtClean="0"/>
              <a:t>class and </a:t>
            </a:r>
            <a:r>
              <a:rPr lang="en-US" dirty="0" smtClean="0"/>
              <a:t>tested </a:t>
            </a:r>
            <a:r>
              <a:rPr lang="en-US" dirty="0"/>
              <a:t>our created </a:t>
            </a:r>
            <a:r>
              <a:rPr lang="en-GB" dirty="0" err="1"/>
              <a:t>getALibraryById</a:t>
            </a:r>
            <a:r>
              <a:rPr lang="en-GB" dirty="0"/>
              <a:t>(Long id) </a:t>
            </a:r>
            <a:r>
              <a:rPr lang="en-US" dirty="0" smtClean="0"/>
              <a:t>method </a:t>
            </a:r>
            <a:r>
              <a:rPr lang="en-US" dirty="0"/>
              <a:t>with </a:t>
            </a:r>
            <a:r>
              <a:rPr lang="en-US" dirty="0" err="1"/>
              <a:t>CommandLineRunner</a:t>
            </a:r>
            <a:r>
              <a:rPr lang="en-US" dirty="0"/>
              <a:t>.</a:t>
            </a: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21"/>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a:solidFill>
                  <a:schemeClr val="dk2"/>
                </a:solidFill>
                <a:latin typeface="Proxima Nova"/>
                <a:ea typeface="Proxima Nova"/>
                <a:cs typeface="Proxima Nova"/>
                <a:sym typeface="Proxima Nova"/>
              </a:rPr>
              <a:t>getALibraryWithTheseBooks</a:t>
            </a:r>
            <a:r>
              <a:rPr lang="en-GB" sz="2400" b="1" dirty="0">
                <a:solidFill>
                  <a:schemeClr val="dk2"/>
                </a:solidFill>
                <a:latin typeface="Proxima Nova"/>
                <a:ea typeface="Proxima Nova"/>
                <a:cs typeface="Proxima Nova"/>
                <a:sym typeface="Proxima Nova"/>
              </a:rPr>
              <a:t>(String </a:t>
            </a:r>
            <a:r>
              <a:rPr lang="en-GB" sz="2400" b="1" dirty="0" err="1">
                <a:solidFill>
                  <a:schemeClr val="dk2"/>
                </a:solidFill>
                <a:latin typeface="Proxima Nova"/>
                <a:ea typeface="Proxima Nova"/>
                <a:cs typeface="Proxima Nova"/>
                <a:sym typeface="Proxima Nova"/>
              </a:rPr>
              <a:t>commaSeperatedBookNames</a:t>
            </a:r>
            <a:r>
              <a:rPr lang="en-GB" sz="2400" b="1" dirty="0">
                <a:solidFill>
                  <a:schemeClr val="dk2"/>
                </a:solidFill>
                <a:latin typeface="Proxima Nova"/>
                <a:ea typeface="Proxima Nova"/>
                <a:cs typeface="Proxima Nova"/>
                <a:sym typeface="Proxima Nova"/>
              </a:rPr>
              <a:t>) in LibraryReadServiceImpl class</a:t>
            </a:r>
            <a:endParaRPr sz="2400" b="1" dirty="0">
              <a:solidFill>
                <a:schemeClr val="dk2"/>
              </a:solidFill>
              <a:latin typeface="Proxima Nova"/>
              <a:ea typeface="Proxima Nova"/>
              <a:cs typeface="Proxima Nova"/>
              <a:sym typeface="Proxima Nova"/>
            </a:endParaRPr>
          </a:p>
        </p:txBody>
      </p:sp>
      <p:sp>
        <p:nvSpPr>
          <p:cNvPr id="696" name="Google Shape;696;p121"/>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getALibraryWithTheseBooks</a:t>
            </a:r>
            <a:r>
              <a:rPr lang="en-GB" dirty="0"/>
              <a:t>(String </a:t>
            </a:r>
            <a:r>
              <a:rPr lang="en-GB" dirty="0" err="1"/>
              <a:t>commaSeperatedBookNames</a:t>
            </a:r>
            <a:r>
              <a:rPr lang="en-GB" dirty="0"/>
              <a:t>)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02" name="Google Shape;702;p1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getALibraryWithTheseBooks</a:t>
            </a:r>
            <a:r>
              <a:rPr lang="en-GB" dirty="0"/>
              <a:t>(String </a:t>
            </a:r>
            <a:r>
              <a:rPr lang="en-GB" dirty="0" err="1"/>
              <a:t>commaSeperatedBookNames</a:t>
            </a:r>
            <a:r>
              <a:rPr lang="en-GB" dirty="0"/>
              <a:t>) method</a:t>
            </a:r>
            <a:r>
              <a:rPr lang="en-GB" sz="2800" dirty="0"/>
              <a:t> </a:t>
            </a:r>
            <a:r>
              <a:rPr lang="en-GB" dirty="0"/>
              <a:t>in </a:t>
            </a:r>
            <a:r>
              <a:rPr lang="en-GB" dirty="0" err="1"/>
              <a:t>LibraryReadServiceImpl</a:t>
            </a:r>
            <a:r>
              <a:rPr lang="en-GB" dirty="0"/>
              <a:t> </a:t>
            </a:r>
            <a:r>
              <a:rPr lang="en-GB" dirty="0" smtClean="0"/>
              <a:t>class and </a:t>
            </a:r>
            <a:r>
              <a:rPr lang="en-US" dirty="0" smtClean="0"/>
              <a:t>tested </a:t>
            </a:r>
            <a:r>
              <a:rPr lang="en-US" dirty="0"/>
              <a:t>our </a:t>
            </a:r>
            <a:r>
              <a:rPr lang="en-GB" dirty="0" smtClean="0"/>
              <a:t>created </a:t>
            </a:r>
            <a:r>
              <a:rPr lang="en-GB" dirty="0" err="1"/>
              <a:t>getALibraryWithTheseBooks</a:t>
            </a:r>
            <a:r>
              <a:rPr lang="en-GB" dirty="0"/>
              <a:t>(String </a:t>
            </a:r>
            <a:r>
              <a:rPr lang="en-GB" dirty="0" err="1"/>
              <a:t>commaSeperatedBookNames</a:t>
            </a:r>
            <a:r>
              <a:rPr lang="en-GB" dirty="0"/>
              <a:t>) </a:t>
            </a:r>
            <a:r>
              <a:rPr lang="en-US" dirty="0" smtClean="0"/>
              <a:t>method </a:t>
            </a:r>
            <a:r>
              <a:rPr lang="en-US" dirty="0"/>
              <a:t>with </a:t>
            </a:r>
            <a:r>
              <a:rPr lang="en-US" dirty="0" err="1"/>
              <a:t>CommandLineRunner</a:t>
            </a:r>
            <a:r>
              <a:rPr lang="en-US" dirty="0"/>
              <a:t>.</a:t>
            </a: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21"/>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smtClean="0">
                <a:solidFill>
                  <a:schemeClr val="dk2"/>
                </a:solidFill>
                <a:latin typeface="Proxima Nova"/>
                <a:ea typeface="Proxima Nova"/>
                <a:cs typeface="Proxima Nova"/>
                <a:sym typeface="Proxima Nova"/>
              </a:rPr>
              <a:t>getLibrariesPagedAndSortedByName</a:t>
            </a:r>
            <a:r>
              <a:rPr lang="en-GB" sz="2400" b="1" dirty="0" smtClean="0">
                <a:solidFill>
                  <a:schemeClr val="dk2"/>
                </a:solidFill>
                <a:latin typeface="Proxima Nova"/>
                <a:ea typeface="Proxima Nova"/>
                <a:cs typeface="Proxima Nova"/>
                <a:sym typeface="Proxima Nova"/>
              </a:rPr>
              <a:t>() in </a:t>
            </a:r>
            <a:r>
              <a:rPr lang="en-GB" sz="2400" b="1" dirty="0">
                <a:solidFill>
                  <a:schemeClr val="dk2"/>
                </a:solidFill>
                <a:latin typeface="Proxima Nova"/>
                <a:ea typeface="Proxima Nova"/>
                <a:cs typeface="Proxima Nova"/>
                <a:sym typeface="Proxima Nova"/>
              </a:rPr>
              <a:t>LibraryReadServiceImpl class</a:t>
            </a:r>
            <a:endParaRPr sz="2400" b="1" dirty="0">
              <a:solidFill>
                <a:schemeClr val="dk2"/>
              </a:solidFill>
              <a:latin typeface="Proxima Nova"/>
              <a:ea typeface="Proxima Nova"/>
              <a:cs typeface="Proxima Nova"/>
              <a:sym typeface="Proxima Nova"/>
            </a:endParaRPr>
          </a:p>
        </p:txBody>
      </p:sp>
      <p:sp>
        <p:nvSpPr>
          <p:cNvPr id="696" name="Google Shape;696;p121"/>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lvl="0"/>
            <a:r>
              <a:rPr lang="en-GB" dirty="0"/>
              <a:t>Implement </a:t>
            </a:r>
            <a:r>
              <a:rPr lang="en-GB" dirty="0" err="1"/>
              <a:t>getLibrariesPagedAndSortedByName</a:t>
            </a:r>
            <a:r>
              <a:rPr lang="en-GB" dirty="0"/>
              <a:t>() 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7598224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02" name="Google Shape;702;p1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getLibrariesPagedAndSortedByName</a:t>
            </a:r>
            <a:r>
              <a:rPr lang="en-GB" dirty="0"/>
              <a:t>() method</a:t>
            </a:r>
            <a:r>
              <a:rPr lang="en-GB" sz="2800" dirty="0" smtClean="0"/>
              <a:t> </a:t>
            </a:r>
            <a:r>
              <a:rPr lang="en-GB" dirty="0"/>
              <a:t>in </a:t>
            </a:r>
            <a:r>
              <a:rPr lang="en-GB" dirty="0" err="1"/>
              <a:t>LibraryReadServiceImpl</a:t>
            </a:r>
            <a:r>
              <a:rPr lang="en-GB" dirty="0"/>
              <a:t> </a:t>
            </a:r>
            <a:r>
              <a:rPr lang="en-GB" dirty="0" smtClean="0"/>
              <a:t>class and </a:t>
            </a:r>
            <a:r>
              <a:rPr lang="en-US" dirty="0" smtClean="0"/>
              <a:t>tested </a:t>
            </a:r>
            <a:r>
              <a:rPr lang="en-US" dirty="0"/>
              <a:t>our </a:t>
            </a:r>
            <a:r>
              <a:rPr lang="en-GB" dirty="0" smtClean="0"/>
              <a:t>created </a:t>
            </a:r>
            <a:r>
              <a:rPr lang="en-GB" dirty="0" err="1"/>
              <a:t>getLibrariesPagedAndSortedByName</a:t>
            </a:r>
            <a:r>
              <a:rPr lang="en-GB" dirty="0"/>
              <a:t>()</a:t>
            </a:r>
            <a:r>
              <a:rPr lang="en-GB" dirty="0" smtClean="0"/>
              <a:t> </a:t>
            </a:r>
            <a:r>
              <a:rPr lang="en-US" dirty="0" smtClean="0"/>
              <a:t>method </a:t>
            </a:r>
            <a:r>
              <a:rPr lang="en-US" dirty="0"/>
              <a:t>with </a:t>
            </a:r>
            <a:r>
              <a:rPr lang="en-US" dirty="0" err="1"/>
              <a:t>CommandLineRunner</a:t>
            </a:r>
            <a:r>
              <a:rPr lang="en-US" dirty="0"/>
              <a:t>.</a:t>
            </a:r>
          </a:p>
          <a:p>
            <a:pPr marL="0" lvl="0" indent="0" algn="l" rtl="0">
              <a:spcBef>
                <a:spcPts val="0"/>
              </a:spcBef>
              <a:spcAft>
                <a:spcPts val="1600"/>
              </a:spcAft>
              <a:buNone/>
            </a:pPr>
            <a:endParaRPr dirty="0"/>
          </a:p>
        </p:txBody>
      </p:sp>
    </p:spTree>
    <p:extLst>
      <p:ext uri="{BB962C8B-B14F-4D97-AF65-F5344CB8AC3E}">
        <p14:creationId xmlns:p14="http://schemas.microsoft.com/office/powerpoint/2010/main" val="3394467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406807" y="328780"/>
            <a:ext cx="8520600" cy="572700"/>
          </a:xfrm>
          <a:prstGeom prst="rect">
            <a:avLst/>
          </a:prstGeom>
        </p:spPr>
        <p:txBody>
          <a:bodyPr spcFirstLastPara="1" wrap="square" lIns="91425" tIns="91425" rIns="91425" bIns="91425" anchor="t" anchorCtr="0">
            <a:noAutofit/>
          </a:bodyPr>
          <a:lstStyle/>
          <a:p>
            <a:pPr marL="2286000" marR="0" lvl="0" indent="45720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Spring Boot – Goals </a:t>
            </a:r>
            <a:endParaRPr sz="2400" b="1" dirty="0">
              <a:solidFill>
                <a:schemeClr val="dk2"/>
              </a:solidFill>
              <a:latin typeface="Proxima Nova"/>
              <a:ea typeface="Proxima Nova"/>
              <a:cs typeface="Proxima Nova"/>
              <a:sym typeface="Proxima Nova"/>
            </a:endParaRPr>
          </a:p>
          <a:p>
            <a:pPr marL="137160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	</a:t>
            </a:r>
            <a:endParaRPr sz="2400" b="1" dirty="0">
              <a:solidFill>
                <a:schemeClr val="dk2"/>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125"/>
          <p:cNvSpPr txBox="1">
            <a:spLocks noGrp="1"/>
          </p:cNvSpPr>
          <p:nvPr>
            <p:ph type="title"/>
          </p:nvPr>
        </p:nvSpPr>
        <p:spPr>
          <a:xfrm>
            <a:off x="311700" y="445025"/>
            <a:ext cx="8520600" cy="9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t>
            </a:r>
            <a:r>
              <a:rPr lang="en-GB" sz="2300" b="1">
                <a:solidFill>
                  <a:schemeClr val="dk2"/>
                </a:solidFill>
                <a:latin typeface="Proxima Nova"/>
                <a:ea typeface="Proxima Nova"/>
                <a:cs typeface="Proxima Nova"/>
                <a:sym typeface="Proxima Nova"/>
              </a:rPr>
              <a:t>Creating LibraryCreateServiceImpl </a:t>
            </a:r>
            <a:r>
              <a:rPr lang="en-GB" sz="2400" b="1">
                <a:solidFill>
                  <a:schemeClr val="dk2"/>
                </a:solidFill>
                <a:latin typeface="Proxima Nova"/>
                <a:ea typeface="Proxima Nova"/>
                <a:cs typeface="Proxima Nova"/>
                <a:sym typeface="Proxima Nova"/>
              </a:rPr>
              <a:t>with this Method</a:t>
            </a:r>
            <a:r>
              <a:rPr lang="en-GB" sz="2300" b="1">
                <a:solidFill>
                  <a:schemeClr val="dk2"/>
                </a:solidFill>
                <a:latin typeface="Proxima Nova"/>
                <a:ea typeface="Proxima Nova"/>
                <a:cs typeface="Proxima Nova"/>
                <a:sym typeface="Proxima Nova"/>
              </a:rPr>
              <a:t> addSingleLibrary(Library library)</a:t>
            </a:r>
            <a:endParaRPr sz="2400" b="1">
              <a:solidFill>
                <a:schemeClr val="dk2"/>
              </a:solidFill>
              <a:latin typeface="Proxima Nova"/>
              <a:ea typeface="Proxima Nova"/>
              <a:cs typeface="Proxima Nova"/>
              <a:sym typeface="Proxima Nova"/>
            </a:endParaRPr>
          </a:p>
        </p:txBody>
      </p:sp>
      <p:sp>
        <p:nvSpPr>
          <p:cNvPr id="720" name="Google Shape;720;p125"/>
          <p:cNvSpPr txBox="1">
            <a:spLocks noGrp="1"/>
          </p:cNvSpPr>
          <p:nvPr>
            <p:ph type="body" idx="1"/>
          </p:nvPr>
        </p:nvSpPr>
        <p:spPr>
          <a:xfrm>
            <a:off x="311700" y="1509525"/>
            <a:ext cx="8520600" cy="24702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GB" dirty="0"/>
              <a:t>Create </a:t>
            </a:r>
            <a:r>
              <a:rPr lang="en-GB" dirty="0" err="1"/>
              <a:t>LibraryCreateServiceImpl</a:t>
            </a:r>
            <a:r>
              <a:rPr lang="en-GB" dirty="0"/>
              <a:t> </a:t>
            </a:r>
            <a:r>
              <a:rPr lang="en-GB" dirty="0" smtClean="0"/>
              <a:t>class.</a:t>
            </a:r>
            <a:endParaRPr dirty="0"/>
          </a:p>
          <a:p>
            <a:pPr marL="457200" lvl="0" indent="-342900" algn="l" rtl="0">
              <a:lnSpc>
                <a:spcPct val="100000"/>
              </a:lnSpc>
              <a:spcBef>
                <a:spcPts val="0"/>
              </a:spcBef>
              <a:spcAft>
                <a:spcPts val="0"/>
              </a:spcAft>
              <a:buSzPts val="1800"/>
              <a:buChar char="●"/>
            </a:pPr>
            <a:r>
              <a:rPr lang="en-GB" dirty="0"/>
              <a:t>Implement </a:t>
            </a:r>
            <a:r>
              <a:rPr lang="en-GB" dirty="0" err="1"/>
              <a:t>addSingleLibrary</a:t>
            </a:r>
            <a:r>
              <a:rPr lang="en-GB" dirty="0"/>
              <a:t>(Library library) </a:t>
            </a:r>
            <a:r>
              <a:rPr lang="en-GB" dirty="0" smtClean="0"/>
              <a:t>method.</a:t>
            </a:r>
          </a:p>
          <a:p>
            <a:pPr>
              <a:lnSpc>
                <a:spcPct val="100000"/>
              </a:lnSpc>
            </a:pPr>
            <a:r>
              <a:rPr lang="en-US" dirty="0"/>
              <a:t>Use </a:t>
            </a:r>
            <a:r>
              <a:rPr lang="en-US" dirty="0" err="1"/>
              <a:t>CommandLineRunner</a:t>
            </a:r>
            <a:r>
              <a:rPr lang="en-US" dirty="0"/>
              <a:t> to test our service class.</a:t>
            </a:r>
          </a:p>
          <a:p>
            <a:pPr marL="457200" lvl="0" indent="-342900" algn="l" rtl="0">
              <a:lnSpc>
                <a:spcPct val="100000"/>
              </a:lnSpc>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1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26" name="Google Shape;726;p1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LibraryCreateServiceImpl</a:t>
            </a:r>
            <a:r>
              <a:rPr lang="en-GB" dirty="0"/>
              <a:t> class with this method </a:t>
            </a:r>
            <a:r>
              <a:rPr lang="en-GB" dirty="0" err="1"/>
              <a:t>addSingleLibrary</a:t>
            </a:r>
            <a:r>
              <a:rPr lang="en-GB" dirty="0"/>
              <a:t>(Library library) and </a:t>
            </a:r>
            <a:r>
              <a:rPr lang="en-US" dirty="0"/>
              <a:t>tested our </a:t>
            </a:r>
            <a:r>
              <a:rPr lang="en-GB" dirty="0"/>
              <a:t>created </a:t>
            </a:r>
            <a:r>
              <a:rPr lang="en-GB" dirty="0" err="1"/>
              <a:t>addSingleLibrary</a:t>
            </a:r>
            <a:r>
              <a:rPr lang="en-GB" dirty="0"/>
              <a:t>(Library library) </a:t>
            </a:r>
            <a:r>
              <a:rPr lang="en-US" dirty="0" smtClean="0"/>
              <a:t>method </a:t>
            </a:r>
            <a:r>
              <a:rPr lang="en-US" dirty="0"/>
              <a:t>with </a:t>
            </a:r>
            <a:r>
              <a:rPr lang="en-US" dirty="0" err="1"/>
              <a:t>CommandLineRunner</a:t>
            </a:r>
            <a:r>
              <a:rPr lang="en-US" dirty="0"/>
              <a:t>.</a:t>
            </a:r>
            <a:endParaRPr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127"/>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Adding Method addAllLibraries(List&lt;Library&gt; libraries) in LibraryCreateServiceImpl class</a:t>
            </a:r>
            <a:endParaRPr sz="2400" b="1">
              <a:solidFill>
                <a:schemeClr val="dk2"/>
              </a:solidFill>
              <a:latin typeface="Proxima Nova"/>
              <a:ea typeface="Proxima Nova"/>
              <a:cs typeface="Proxima Nova"/>
              <a:sym typeface="Proxima Nova"/>
            </a:endParaRPr>
          </a:p>
        </p:txBody>
      </p:sp>
      <p:sp>
        <p:nvSpPr>
          <p:cNvPr id="732" name="Google Shape;732;p127"/>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addAllLibraries</a:t>
            </a:r>
            <a:r>
              <a:rPr lang="en-GB" dirty="0"/>
              <a:t>(List&lt;Library&gt; libraries)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38" name="Google Shape;738;p1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addAllLibraries</a:t>
            </a:r>
            <a:r>
              <a:rPr lang="en-GB" dirty="0"/>
              <a:t>(List&lt;Library&gt; libraries) method</a:t>
            </a:r>
            <a:r>
              <a:rPr lang="en-GB" sz="2800" dirty="0"/>
              <a:t> </a:t>
            </a:r>
            <a:r>
              <a:rPr lang="en-GB" dirty="0"/>
              <a:t>in </a:t>
            </a:r>
            <a:r>
              <a:rPr lang="en-GB" dirty="0" err="1"/>
              <a:t>LibraryCreateServiceImpl</a:t>
            </a:r>
            <a:r>
              <a:rPr lang="en-GB" dirty="0"/>
              <a:t> </a:t>
            </a:r>
            <a:r>
              <a:rPr lang="en-GB" dirty="0" smtClean="0"/>
              <a:t>class </a:t>
            </a:r>
            <a:r>
              <a:rPr lang="en-GB" dirty="0"/>
              <a:t>and </a:t>
            </a:r>
            <a:r>
              <a:rPr lang="en-US" dirty="0"/>
              <a:t>tested our created </a:t>
            </a:r>
            <a:r>
              <a:rPr lang="en-GB" dirty="0" err="1"/>
              <a:t>addAllLibraries</a:t>
            </a:r>
            <a:r>
              <a:rPr lang="en-GB" dirty="0"/>
              <a:t>(List&lt;Library&gt; libraries)</a:t>
            </a:r>
            <a:r>
              <a:rPr lang="en-GB" dirty="0" smtClean="0"/>
              <a:t> </a:t>
            </a:r>
            <a:r>
              <a:rPr lang="en-US" dirty="0"/>
              <a:t>method with </a:t>
            </a:r>
            <a:r>
              <a:rPr lang="en-US" dirty="0" err="1" smtClean="0"/>
              <a:t>CommandLineRunner</a:t>
            </a:r>
            <a:r>
              <a:rPr lang="en-US" dirty="0" smtClean="0"/>
              <a:t>.</a:t>
            </a:r>
            <a:endParaRPr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129"/>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addLibrararywithSaveAndFlush(Library library) in LibraryCreateServiceImpl class</a:t>
            </a:r>
            <a:endParaRPr sz="2400" b="1">
              <a:solidFill>
                <a:schemeClr val="dk2"/>
              </a:solidFill>
              <a:latin typeface="Proxima Nova"/>
              <a:ea typeface="Proxima Nova"/>
              <a:cs typeface="Proxima Nova"/>
              <a:sym typeface="Proxima Nova"/>
            </a:endParaRPr>
          </a:p>
        </p:txBody>
      </p:sp>
      <p:sp>
        <p:nvSpPr>
          <p:cNvPr id="744" name="Google Shape;744;p129"/>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addLibrararywithSaveAndFlush</a:t>
            </a:r>
            <a:r>
              <a:rPr lang="en-GB" dirty="0"/>
              <a:t>(Library library)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1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50" name="Google Shape;750;p1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addLibrararywithSaveAndFlush</a:t>
            </a:r>
            <a:r>
              <a:rPr lang="en-GB" dirty="0"/>
              <a:t>(Library library) method in </a:t>
            </a:r>
            <a:r>
              <a:rPr lang="en-GB" dirty="0" err="1"/>
              <a:t>LibraryCreateServiceImpl</a:t>
            </a:r>
            <a:r>
              <a:rPr lang="en-GB" dirty="0"/>
              <a:t> </a:t>
            </a:r>
            <a:r>
              <a:rPr lang="en-GB" dirty="0" smtClean="0"/>
              <a:t>class</a:t>
            </a:r>
            <a:r>
              <a:rPr lang="en-US" dirty="0"/>
              <a:t> and tested our created </a:t>
            </a:r>
            <a:r>
              <a:rPr lang="en-GB" dirty="0" err="1"/>
              <a:t>addLibrararywithSaveAndFlush</a:t>
            </a:r>
            <a:r>
              <a:rPr lang="en-GB" dirty="0"/>
              <a:t>(Library library) </a:t>
            </a:r>
            <a:r>
              <a:rPr lang="en-US" dirty="0" smtClean="0"/>
              <a:t>method </a:t>
            </a:r>
            <a:r>
              <a:rPr lang="en-US" dirty="0"/>
              <a:t>with </a:t>
            </a:r>
            <a:r>
              <a:rPr lang="en-US" dirty="0" err="1"/>
              <a:t>CommandLineRunner</a:t>
            </a:r>
            <a:r>
              <a:rPr lang="en-US" dirty="0"/>
              <a:t>.</a:t>
            </a:r>
          </a:p>
          <a:p>
            <a:pPr marL="0" lvl="0" indent="0" algn="l" rtl="0">
              <a:spcBef>
                <a:spcPts val="0"/>
              </a:spcBef>
              <a:spcAft>
                <a:spcPts val="1600"/>
              </a:spcAft>
              <a:buNone/>
            </a:pPr>
            <a:r>
              <a:rPr lang="en-GB" dirty="0" smtClean="0"/>
              <a:t> </a:t>
            </a:r>
            <a:endParaRPr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131"/>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Creating LibraryCountServiceImpl with this Method countLibraries()</a:t>
            </a:r>
            <a:endParaRPr sz="2400" b="1">
              <a:solidFill>
                <a:schemeClr val="dk2"/>
              </a:solidFill>
              <a:latin typeface="Proxima Nova"/>
              <a:ea typeface="Proxima Nova"/>
              <a:cs typeface="Proxima Nova"/>
              <a:sym typeface="Proxima Nova"/>
            </a:endParaRPr>
          </a:p>
        </p:txBody>
      </p:sp>
      <p:sp>
        <p:nvSpPr>
          <p:cNvPr id="756" name="Google Shape;756;p131"/>
          <p:cNvSpPr txBox="1">
            <a:spLocks noGrp="1"/>
          </p:cNvSpPr>
          <p:nvPr>
            <p:ph type="body" idx="1"/>
          </p:nvPr>
        </p:nvSpPr>
        <p:spPr>
          <a:xfrm>
            <a:off x="311700" y="1390652"/>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smtClean="0"/>
              <a:t>Create </a:t>
            </a:r>
            <a:r>
              <a:rPr lang="en-GB" dirty="0" err="1"/>
              <a:t>LibraryCountServiceImpl</a:t>
            </a:r>
            <a:r>
              <a:rPr lang="en-GB" dirty="0"/>
              <a:t>  class</a:t>
            </a:r>
            <a:endParaRPr dirty="0"/>
          </a:p>
          <a:p>
            <a:pPr marL="457200" lvl="0" indent="-342900" algn="l" rtl="0">
              <a:spcBef>
                <a:spcPts val="0"/>
              </a:spcBef>
              <a:spcAft>
                <a:spcPts val="0"/>
              </a:spcAft>
              <a:buSzPts val="1800"/>
              <a:buChar char="●"/>
            </a:pPr>
            <a:r>
              <a:rPr lang="en-GB" dirty="0"/>
              <a:t>Implement </a:t>
            </a:r>
            <a:r>
              <a:rPr lang="en-GB" dirty="0" err="1"/>
              <a:t>countLibraries</a:t>
            </a:r>
            <a:r>
              <a:rPr lang="en-GB" dirty="0"/>
              <a:t>() </a:t>
            </a:r>
            <a:r>
              <a:rPr lang="en-GB" dirty="0" smtClean="0"/>
              <a:t>method</a:t>
            </a:r>
          </a:p>
          <a:p>
            <a:pPr lvl="0"/>
            <a:r>
              <a:rPr lang="en-US" dirty="0" smtClean="0"/>
              <a:t>Eclipse IDE shortcut for extracting a method out of few lines of code.</a:t>
            </a:r>
          </a:p>
          <a:p>
            <a:pPr lvl="0"/>
            <a:r>
              <a:rPr lang="en-US" dirty="0" smtClean="0"/>
              <a:t>Use </a:t>
            </a:r>
            <a:r>
              <a:rPr lang="en-US" dirty="0" err="1"/>
              <a:t>CommandLineRunner</a:t>
            </a:r>
            <a:r>
              <a:rPr lang="en-US" dirty="0"/>
              <a:t> to test our service class.</a:t>
            </a:r>
          </a:p>
          <a:p>
            <a:pPr lvl="0"/>
            <a:endParaRPr dirty="0"/>
          </a:p>
          <a:p>
            <a:pPr marL="4572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1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62" name="Google Shape;762;p1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LibraryCountServiceImpl</a:t>
            </a:r>
            <a:r>
              <a:rPr lang="en-GB" dirty="0"/>
              <a:t> class with method this </a:t>
            </a:r>
            <a:r>
              <a:rPr lang="en-GB" dirty="0" err="1"/>
              <a:t>countLibraries</a:t>
            </a:r>
            <a:r>
              <a:rPr lang="en-GB" dirty="0" smtClean="0"/>
              <a:t>() </a:t>
            </a:r>
            <a:r>
              <a:rPr lang="en-US" dirty="0"/>
              <a:t>and tested our created </a:t>
            </a:r>
            <a:r>
              <a:rPr lang="en-GB" dirty="0" err="1"/>
              <a:t>countLibraries</a:t>
            </a:r>
            <a:r>
              <a:rPr lang="en-GB" dirty="0"/>
              <a:t>()</a:t>
            </a:r>
            <a:r>
              <a:rPr lang="en-GB" dirty="0" smtClean="0"/>
              <a:t> </a:t>
            </a:r>
            <a:r>
              <a:rPr lang="en-US" dirty="0"/>
              <a:t>method with </a:t>
            </a:r>
            <a:r>
              <a:rPr lang="en-US" dirty="0" err="1"/>
              <a:t>CommandLineRunner</a:t>
            </a:r>
            <a:r>
              <a:rPr lang="en-US" dirty="0" smtClean="0"/>
              <a:t>. Also along the way we have learned the Eclipse IDE shortcut to extract method out of few lines of code.</a:t>
            </a:r>
            <a:endParaRPr lang="en-US" dirty="0"/>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33"/>
          <p:cNvSpPr txBox="1">
            <a:spLocks noGrp="1"/>
          </p:cNvSpPr>
          <p:nvPr>
            <p:ph type="title"/>
          </p:nvPr>
        </p:nvSpPr>
        <p:spPr>
          <a:xfrm>
            <a:off x="311700" y="445025"/>
            <a:ext cx="8520600" cy="110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countLibrariesWithZeroBooks() in LibraryCountServiceImpl class</a:t>
            </a:r>
            <a:endParaRPr sz="2400" b="1">
              <a:solidFill>
                <a:schemeClr val="dk2"/>
              </a:solidFill>
              <a:latin typeface="Proxima Nova"/>
              <a:ea typeface="Proxima Nova"/>
              <a:cs typeface="Proxima Nova"/>
              <a:sym typeface="Proxima Nova"/>
            </a:endParaRPr>
          </a:p>
        </p:txBody>
      </p:sp>
      <p:sp>
        <p:nvSpPr>
          <p:cNvPr id="768" name="Google Shape;768;p133"/>
          <p:cNvSpPr txBox="1">
            <a:spLocks noGrp="1"/>
          </p:cNvSpPr>
          <p:nvPr>
            <p:ph type="body" idx="1"/>
          </p:nvPr>
        </p:nvSpPr>
        <p:spPr>
          <a:xfrm>
            <a:off x="311700" y="144642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countLibrariesWithZeroBooks</a:t>
            </a:r>
            <a:r>
              <a:rPr lang="en-GB" dirty="0"/>
              <a:t>()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74" name="Google Shape;774;p1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countLibrariesWithZeroBooks</a:t>
            </a:r>
            <a:r>
              <a:rPr lang="en-GB" dirty="0"/>
              <a:t>() method in </a:t>
            </a:r>
            <a:r>
              <a:rPr lang="en-GB" dirty="0" err="1"/>
              <a:t>LibraryCountServiceImpl</a:t>
            </a:r>
            <a:r>
              <a:rPr lang="en-GB" dirty="0"/>
              <a:t> </a:t>
            </a:r>
            <a:r>
              <a:rPr lang="en-GB" dirty="0" smtClean="0"/>
              <a:t>class </a:t>
            </a:r>
            <a:r>
              <a:rPr lang="en-US" dirty="0"/>
              <a:t>and tested our created </a:t>
            </a:r>
            <a:r>
              <a:rPr lang="en-GB" dirty="0" err="1"/>
              <a:t>countLibrariesWithZeroBooks</a:t>
            </a:r>
            <a:r>
              <a:rPr lang="en-GB" dirty="0" smtClean="0"/>
              <a:t>() </a:t>
            </a:r>
            <a:r>
              <a:rPr lang="en-US" dirty="0"/>
              <a:t>method with </a:t>
            </a:r>
            <a:r>
              <a:rPr lang="en-US" dirty="0" err="1"/>
              <a:t>CommandLineRunner</a:t>
            </a:r>
            <a:r>
              <a:rPr lang="en-US" dirty="0"/>
              <a:t>. </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445025"/>
            <a:ext cx="8520600" cy="96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Intro to spring Initializr and creating a project with spring initializr</a:t>
            </a:r>
            <a:endParaRPr sz="24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400" b="1">
              <a:solidFill>
                <a:schemeClr val="dk2"/>
              </a:solidFill>
              <a:latin typeface="Proxima Nova"/>
              <a:ea typeface="Proxima Nova"/>
              <a:cs typeface="Proxima Nova"/>
              <a:sym typeface="Proxima Nova"/>
            </a:endParaRPr>
          </a:p>
        </p:txBody>
      </p:sp>
      <p:sp>
        <p:nvSpPr>
          <p:cNvPr id="107" name="Google Shape;107;p22"/>
          <p:cNvSpPr txBox="1">
            <a:spLocks noGrp="1"/>
          </p:cNvSpPr>
          <p:nvPr>
            <p:ph type="body" idx="1"/>
          </p:nvPr>
        </p:nvSpPr>
        <p:spPr>
          <a:xfrm>
            <a:off x="311700" y="1708775"/>
            <a:ext cx="8520600" cy="2607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Creating a skeleton Spring Boot project using Spring Initializr</a:t>
            </a:r>
            <a:endParaRPr/>
          </a:p>
          <a:p>
            <a:pPr marL="457200" lvl="0" indent="-342900" algn="l" rtl="0">
              <a:spcBef>
                <a:spcPts val="0"/>
              </a:spcBef>
              <a:spcAft>
                <a:spcPts val="0"/>
              </a:spcAft>
              <a:buSzPts val="1800"/>
              <a:buChar char="●"/>
            </a:pPr>
            <a:r>
              <a:rPr lang="en-GB"/>
              <a:t>Importing the generated skeleton Spring Boot Project</a:t>
            </a:r>
            <a:endParaRPr/>
          </a:p>
          <a:p>
            <a:pPr marL="4572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35"/>
          <p:cNvSpPr txBox="1">
            <a:spLocks noGrp="1"/>
          </p:cNvSpPr>
          <p:nvPr>
            <p:ph type="title"/>
          </p:nvPr>
        </p:nvSpPr>
        <p:spPr>
          <a:xfrm>
            <a:off x="311700" y="445025"/>
            <a:ext cx="8520600" cy="10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Creating LibraryExistServiceImpl with this Method checkLibraryExistsById(Long id)</a:t>
            </a:r>
            <a:endParaRPr sz="2400" b="1">
              <a:solidFill>
                <a:schemeClr val="dk2"/>
              </a:solidFill>
              <a:latin typeface="Proxima Nova"/>
              <a:ea typeface="Proxima Nova"/>
              <a:cs typeface="Proxima Nova"/>
              <a:sym typeface="Proxima Nova"/>
            </a:endParaRPr>
          </a:p>
        </p:txBody>
      </p:sp>
      <p:sp>
        <p:nvSpPr>
          <p:cNvPr id="780" name="Google Shape;780;p135"/>
          <p:cNvSpPr txBox="1">
            <a:spLocks noGrp="1"/>
          </p:cNvSpPr>
          <p:nvPr>
            <p:ph type="body" idx="1"/>
          </p:nvPr>
        </p:nvSpPr>
        <p:spPr>
          <a:xfrm>
            <a:off x="364300" y="1541100"/>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Create </a:t>
            </a:r>
            <a:r>
              <a:rPr lang="en-GB" dirty="0" err="1"/>
              <a:t>LibraryExistServiceImpl</a:t>
            </a:r>
            <a:r>
              <a:rPr lang="en-GB" dirty="0"/>
              <a:t> </a:t>
            </a:r>
            <a:r>
              <a:rPr lang="en-GB" dirty="0" smtClean="0"/>
              <a:t>class.</a:t>
            </a:r>
            <a:endParaRPr dirty="0"/>
          </a:p>
          <a:p>
            <a:pPr marL="457200" lvl="0" indent="-342900" algn="l" rtl="0">
              <a:spcBef>
                <a:spcPts val="0"/>
              </a:spcBef>
              <a:spcAft>
                <a:spcPts val="0"/>
              </a:spcAft>
              <a:buSzPts val="1800"/>
              <a:buChar char="●"/>
            </a:pPr>
            <a:r>
              <a:rPr lang="en-GB" dirty="0"/>
              <a:t>Implement </a:t>
            </a:r>
            <a:r>
              <a:rPr lang="en-GB" dirty="0" err="1"/>
              <a:t>checkLibraryExistsById</a:t>
            </a:r>
            <a:r>
              <a:rPr lang="en-GB" dirty="0"/>
              <a:t>(Long id) </a:t>
            </a:r>
            <a:r>
              <a:rPr lang="en-GB" dirty="0" smtClean="0"/>
              <a:t>method.</a:t>
            </a:r>
          </a:p>
          <a:p>
            <a:r>
              <a:rPr lang="en-US" dirty="0"/>
              <a:t>Eclipse IDE shortcut for extracting a method out of few lines of code</a:t>
            </a:r>
            <a:r>
              <a:rPr lang="en-US" dirty="0" smtClean="0"/>
              <a:t>.</a:t>
            </a:r>
            <a:endParaRPr lang="en-GB" dirty="0" smtClean="0"/>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a:p>
            <a:pPr marL="4572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86" name="Google Shape;786;p1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LibraryExistServiceImpl</a:t>
            </a:r>
            <a:r>
              <a:rPr lang="en-GB" dirty="0"/>
              <a:t> class with method this </a:t>
            </a:r>
            <a:r>
              <a:rPr lang="en-GB" dirty="0" err="1"/>
              <a:t>checkLibraryExistsById</a:t>
            </a:r>
            <a:r>
              <a:rPr lang="en-GB" dirty="0"/>
              <a:t>(Long id</a:t>
            </a:r>
            <a:r>
              <a:rPr lang="en-GB" dirty="0" smtClean="0"/>
              <a:t>) </a:t>
            </a:r>
            <a:r>
              <a:rPr lang="en-US" dirty="0"/>
              <a:t>and tested our created </a:t>
            </a:r>
            <a:r>
              <a:rPr lang="en-GB" dirty="0" err="1"/>
              <a:t>checkLibraryExistsById</a:t>
            </a:r>
            <a:r>
              <a:rPr lang="en-GB" dirty="0"/>
              <a:t>(Long id) </a:t>
            </a:r>
            <a:r>
              <a:rPr lang="en-US" dirty="0" smtClean="0"/>
              <a:t>method </a:t>
            </a:r>
            <a:r>
              <a:rPr lang="en-US" dirty="0"/>
              <a:t>with </a:t>
            </a:r>
            <a:r>
              <a:rPr lang="en-US" dirty="0" err="1"/>
              <a:t>CommandLineRunner</a:t>
            </a:r>
            <a:r>
              <a:rPr lang="en-US" dirty="0"/>
              <a:t>. Also along the way we have learned the Eclipse IDE shortcut to extract method out of few lines of code.</a:t>
            </a:r>
          </a:p>
          <a:p>
            <a:pPr marL="0" lvl="0" indent="0">
              <a:spcAft>
                <a:spcPts val="1600"/>
              </a:spcAft>
              <a:buNone/>
            </a:pPr>
            <a:endParaRPr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37"/>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checkLibraryExistsByExample(String commaSeperatedBookNames) in LibraryExistServiceImpl class</a:t>
            </a:r>
            <a:endParaRPr sz="2400" b="1">
              <a:solidFill>
                <a:schemeClr val="dk2"/>
              </a:solidFill>
              <a:latin typeface="Proxima Nova"/>
              <a:ea typeface="Proxima Nova"/>
              <a:cs typeface="Proxima Nova"/>
              <a:sym typeface="Proxima Nova"/>
            </a:endParaRPr>
          </a:p>
        </p:txBody>
      </p:sp>
      <p:sp>
        <p:nvSpPr>
          <p:cNvPr id="792" name="Google Shape;792;p137"/>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checkLibraryExistsByExample</a:t>
            </a:r>
            <a:r>
              <a:rPr lang="en-GB" dirty="0"/>
              <a:t>(String </a:t>
            </a:r>
            <a:r>
              <a:rPr lang="en-GB" dirty="0" err="1"/>
              <a:t>commaSeperatedBookNames</a:t>
            </a:r>
            <a:r>
              <a:rPr lang="en-GB" dirty="0"/>
              <a:t>)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98" name="Google Shape;798;p1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checkLibraryExistsByExample</a:t>
            </a:r>
            <a:r>
              <a:rPr lang="en-GB" dirty="0"/>
              <a:t>(String </a:t>
            </a:r>
            <a:r>
              <a:rPr lang="en-GB" dirty="0" err="1"/>
              <a:t>commaSeperatedBookNames</a:t>
            </a:r>
            <a:r>
              <a:rPr lang="en-GB" dirty="0"/>
              <a:t>) method in </a:t>
            </a:r>
            <a:r>
              <a:rPr lang="en-GB" dirty="0" err="1"/>
              <a:t>LibraryExistServiceImpl</a:t>
            </a:r>
            <a:r>
              <a:rPr lang="en-GB" dirty="0"/>
              <a:t> </a:t>
            </a:r>
            <a:r>
              <a:rPr lang="en-GB" dirty="0" smtClean="0"/>
              <a:t>class </a:t>
            </a:r>
            <a:r>
              <a:rPr lang="en-US" dirty="0"/>
              <a:t>and tested our </a:t>
            </a:r>
            <a:r>
              <a:rPr lang="en-US" dirty="0" smtClean="0"/>
              <a:t>created</a:t>
            </a:r>
            <a:r>
              <a:rPr lang="en-GB" dirty="0"/>
              <a:t> </a:t>
            </a:r>
            <a:r>
              <a:rPr lang="en-GB" dirty="0" err="1"/>
              <a:t>checkLibraryExistsByExample</a:t>
            </a:r>
            <a:r>
              <a:rPr lang="en-GB" dirty="0"/>
              <a:t>(String </a:t>
            </a:r>
            <a:r>
              <a:rPr lang="en-GB" dirty="0" err="1"/>
              <a:t>commaSeperatedBookNames</a:t>
            </a:r>
            <a:r>
              <a:rPr lang="en-GB" dirty="0"/>
              <a:t>) </a:t>
            </a:r>
            <a:r>
              <a:rPr lang="en-US" dirty="0" smtClean="0"/>
              <a:t>method </a:t>
            </a:r>
            <a:r>
              <a:rPr lang="en-US" dirty="0"/>
              <a:t>with </a:t>
            </a:r>
            <a:r>
              <a:rPr lang="en-US" dirty="0" err="1"/>
              <a:t>CommandLineRunner</a:t>
            </a:r>
            <a:r>
              <a:rPr lang="en-US" dirty="0"/>
              <a:t>.</a:t>
            </a:r>
            <a:endParaRPr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39"/>
          <p:cNvSpPr txBox="1">
            <a:spLocks noGrp="1"/>
          </p:cNvSpPr>
          <p:nvPr>
            <p:ph type="title"/>
          </p:nvPr>
        </p:nvSpPr>
        <p:spPr>
          <a:xfrm>
            <a:off x="311700" y="445025"/>
            <a:ext cx="8520600" cy="10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Creating LibraryDeleteServiceImpl with this Method deleteOneLibrary(Library library)</a:t>
            </a:r>
            <a:endParaRPr sz="2400" b="1">
              <a:solidFill>
                <a:schemeClr val="dk2"/>
              </a:solidFill>
              <a:latin typeface="Proxima Nova"/>
              <a:ea typeface="Proxima Nova"/>
              <a:cs typeface="Proxima Nova"/>
              <a:sym typeface="Proxima Nova"/>
            </a:endParaRPr>
          </a:p>
        </p:txBody>
      </p:sp>
      <p:sp>
        <p:nvSpPr>
          <p:cNvPr id="804" name="Google Shape;804;p139"/>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GB" dirty="0"/>
              <a:t>Create </a:t>
            </a:r>
            <a:r>
              <a:rPr lang="en-GB" dirty="0" err="1"/>
              <a:t>LibraryDeleteServiceImpl</a:t>
            </a:r>
            <a:r>
              <a:rPr lang="en-GB" dirty="0"/>
              <a:t> </a:t>
            </a:r>
            <a:r>
              <a:rPr lang="en-GB" dirty="0" smtClean="0"/>
              <a:t>class.</a:t>
            </a:r>
            <a:endParaRPr dirty="0"/>
          </a:p>
          <a:p>
            <a:pPr marL="457200" lvl="0" indent="-342900" algn="l" rtl="0">
              <a:lnSpc>
                <a:spcPct val="100000"/>
              </a:lnSpc>
              <a:spcBef>
                <a:spcPts val="0"/>
              </a:spcBef>
              <a:spcAft>
                <a:spcPts val="0"/>
              </a:spcAft>
              <a:buSzPts val="1800"/>
              <a:buChar char="●"/>
            </a:pPr>
            <a:r>
              <a:rPr lang="en-GB" dirty="0"/>
              <a:t>Implement </a:t>
            </a:r>
            <a:r>
              <a:rPr lang="en-GB" dirty="0" err="1"/>
              <a:t>deleteOneLibrary</a:t>
            </a:r>
            <a:r>
              <a:rPr lang="en-GB" dirty="0"/>
              <a:t>(Library library) </a:t>
            </a:r>
            <a:r>
              <a:rPr lang="en-GB" dirty="0" smtClean="0"/>
              <a:t>method.</a:t>
            </a:r>
          </a:p>
          <a:p>
            <a:pPr>
              <a:lnSpc>
                <a:spcPct val="100000"/>
              </a:lnSpc>
            </a:pPr>
            <a:r>
              <a:rPr lang="en-US" dirty="0"/>
              <a:t>Eclipse IDE shortcut for extracting a method out of few lines of code</a:t>
            </a:r>
            <a:r>
              <a:rPr lang="en-US" dirty="0" smtClean="0"/>
              <a:t>.</a:t>
            </a:r>
          </a:p>
          <a:p>
            <a:pPr>
              <a:lnSpc>
                <a:spcPct val="100000"/>
              </a:lnSpc>
            </a:pPr>
            <a:r>
              <a:rPr lang="en-US" dirty="0"/>
              <a:t>Use </a:t>
            </a:r>
            <a:r>
              <a:rPr lang="en-US" dirty="0" err="1"/>
              <a:t>CommandLineRunner</a:t>
            </a:r>
            <a:r>
              <a:rPr lang="en-US" dirty="0"/>
              <a:t> to test our service class.</a:t>
            </a:r>
          </a:p>
          <a:p>
            <a:pPr>
              <a:lnSpc>
                <a:spcPct val="100000"/>
              </a:lnSpc>
            </a:pPr>
            <a:endParaRPr lang="en-GB" dirty="0"/>
          </a:p>
          <a:p>
            <a:pPr marL="457200" lvl="0" indent="-342900" algn="l" rtl="0">
              <a:lnSpc>
                <a:spcPct val="100000"/>
              </a:lnSpc>
              <a:spcBef>
                <a:spcPts val="0"/>
              </a:spcBef>
              <a:spcAft>
                <a:spcPts val="0"/>
              </a:spcAft>
              <a:buSzPts val="1800"/>
              <a:buChar char="●"/>
            </a:pPr>
            <a:endParaRPr lang="en-US" dirty="0" smtClean="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1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10" name="Google Shape;810;p1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LibraryDeleteServiceImpl</a:t>
            </a:r>
            <a:r>
              <a:rPr lang="en-GB" dirty="0"/>
              <a:t> class with method this </a:t>
            </a:r>
            <a:r>
              <a:rPr lang="en-GB" dirty="0" err="1"/>
              <a:t>deleteOneLibrary</a:t>
            </a:r>
            <a:r>
              <a:rPr lang="en-GB" dirty="0"/>
              <a:t>(Library library</a:t>
            </a:r>
            <a:r>
              <a:rPr lang="en-GB" dirty="0" smtClean="0"/>
              <a:t>) </a:t>
            </a:r>
            <a:r>
              <a:rPr lang="en-US" dirty="0"/>
              <a:t>and tested our created </a:t>
            </a:r>
            <a:r>
              <a:rPr lang="en-GB" dirty="0" err="1"/>
              <a:t>deleteOneLibrary</a:t>
            </a:r>
            <a:r>
              <a:rPr lang="en-GB" dirty="0"/>
              <a:t>(Library library) </a:t>
            </a:r>
            <a:r>
              <a:rPr lang="en-US" dirty="0" smtClean="0"/>
              <a:t>method </a:t>
            </a:r>
            <a:r>
              <a:rPr lang="en-US" dirty="0"/>
              <a:t>with </a:t>
            </a:r>
            <a:r>
              <a:rPr lang="en-US" dirty="0" err="1"/>
              <a:t>CommandLineRunner</a:t>
            </a:r>
            <a:r>
              <a:rPr lang="en-US" dirty="0"/>
              <a:t>. Also along the way we have learned the Eclipse IDE shortcut to extract method out of few lines of code.</a:t>
            </a:r>
            <a:endParaRPr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41"/>
          <p:cNvSpPr txBox="1">
            <a:spLocks noGrp="1"/>
          </p:cNvSpPr>
          <p:nvPr>
            <p:ph type="title"/>
          </p:nvPr>
        </p:nvSpPr>
        <p:spPr>
          <a:xfrm>
            <a:off x="311700" y="445025"/>
            <a:ext cx="8520600" cy="10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pruneTable() in LibraryDeleteServiceImpl class</a:t>
            </a:r>
            <a:endParaRPr sz="2400" b="1">
              <a:solidFill>
                <a:schemeClr val="dk2"/>
              </a:solidFill>
              <a:latin typeface="Proxima Nova"/>
              <a:ea typeface="Proxima Nova"/>
              <a:cs typeface="Proxima Nova"/>
              <a:sym typeface="Proxima Nova"/>
            </a:endParaRPr>
          </a:p>
        </p:txBody>
      </p:sp>
      <p:sp>
        <p:nvSpPr>
          <p:cNvPr id="816" name="Google Shape;816;p141"/>
          <p:cNvSpPr txBox="1">
            <a:spLocks noGrp="1"/>
          </p:cNvSpPr>
          <p:nvPr>
            <p:ph type="body" idx="1"/>
          </p:nvPr>
        </p:nvSpPr>
        <p:spPr>
          <a:xfrm>
            <a:off x="311700" y="1528304"/>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pruneTable</a:t>
            </a:r>
            <a:r>
              <a:rPr lang="en-GB" dirty="0"/>
              <a:t>()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1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22" name="Google Shape;822;p1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pruneTable</a:t>
            </a:r>
            <a:r>
              <a:rPr lang="en-GB" dirty="0"/>
              <a:t>() method in </a:t>
            </a:r>
            <a:r>
              <a:rPr lang="en-GB" dirty="0" err="1"/>
              <a:t>LibraryDeleteServiceImpl</a:t>
            </a:r>
            <a:r>
              <a:rPr lang="en-GB" dirty="0"/>
              <a:t> </a:t>
            </a:r>
            <a:r>
              <a:rPr lang="en-GB" dirty="0" smtClean="0"/>
              <a:t>class </a:t>
            </a:r>
            <a:r>
              <a:rPr lang="en-US" dirty="0"/>
              <a:t>and tested our created </a:t>
            </a:r>
            <a:r>
              <a:rPr lang="en-GB" dirty="0" err="1"/>
              <a:t>pruneTable</a:t>
            </a:r>
            <a:r>
              <a:rPr lang="en-GB" dirty="0"/>
              <a:t>() </a:t>
            </a:r>
            <a:r>
              <a:rPr lang="en-US" dirty="0" smtClean="0"/>
              <a:t>method </a:t>
            </a:r>
            <a:r>
              <a:rPr lang="en-US" dirty="0"/>
              <a:t>with </a:t>
            </a:r>
            <a:r>
              <a:rPr lang="en-US" dirty="0" err="1"/>
              <a:t>CommandLineRunner</a:t>
            </a:r>
            <a:r>
              <a:rPr lang="en-US" dirty="0"/>
              <a:t>. </a:t>
            </a:r>
            <a:endParaRPr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143"/>
          <p:cNvSpPr txBox="1">
            <a:spLocks noGrp="1"/>
          </p:cNvSpPr>
          <p:nvPr>
            <p:ph type="title"/>
          </p:nvPr>
        </p:nvSpPr>
        <p:spPr>
          <a:xfrm>
            <a:off x="311700" y="445025"/>
            <a:ext cx="8520600" cy="10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deleteAllThese(List&lt;Library&gt; Libraries) in LibraryDeleteServiceImpl class</a:t>
            </a:r>
            <a:endParaRPr sz="2400" b="1">
              <a:solidFill>
                <a:schemeClr val="dk2"/>
              </a:solidFill>
              <a:latin typeface="Proxima Nova"/>
              <a:ea typeface="Proxima Nova"/>
              <a:cs typeface="Proxima Nova"/>
              <a:sym typeface="Proxima Nova"/>
            </a:endParaRPr>
          </a:p>
        </p:txBody>
      </p:sp>
      <p:sp>
        <p:nvSpPr>
          <p:cNvPr id="828" name="Google Shape;828;p143"/>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deleteAllThese</a:t>
            </a:r>
            <a:r>
              <a:rPr lang="en-GB" dirty="0"/>
              <a:t>(List&lt;Library&gt; Libraries)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1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34" name="Google Shape;834;p1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smtClean="0"/>
              <a:t>deleteAllThese</a:t>
            </a:r>
            <a:r>
              <a:rPr lang="en-GB" dirty="0" smtClean="0"/>
              <a:t>(List&lt;Library</a:t>
            </a:r>
            <a:r>
              <a:rPr lang="en-GB" dirty="0"/>
              <a:t>&gt; Libraries</a:t>
            </a:r>
            <a:r>
              <a:rPr lang="en-GB" dirty="0" smtClean="0"/>
              <a:t>) </a:t>
            </a:r>
            <a:r>
              <a:rPr lang="en-GB" dirty="0"/>
              <a:t>method in </a:t>
            </a:r>
            <a:r>
              <a:rPr lang="en-GB" dirty="0" err="1"/>
              <a:t>LibraryDeleteServiceImpl</a:t>
            </a:r>
            <a:r>
              <a:rPr lang="en-GB" dirty="0"/>
              <a:t> class </a:t>
            </a:r>
            <a:r>
              <a:rPr lang="en-US" dirty="0"/>
              <a:t>and tested our created </a:t>
            </a:r>
            <a:r>
              <a:rPr lang="en-GB" dirty="0" err="1"/>
              <a:t>deleteAllThese</a:t>
            </a:r>
            <a:r>
              <a:rPr lang="en-GB" dirty="0"/>
              <a:t>(List&lt;Library&gt; Libraries) </a:t>
            </a:r>
            <a:r>
              <a:rPr lang="en-US" dirty="0" smtClean="0"/>
              <a:t>method </a:t>
            </a:r>
            <a:r>
              <a:rPr lang="en-US" dirty="0"/>
              <a:t>with </a:t>
            </a:r>
            <a:r>
              <a:rPr lang="en-US" dirty="0" err="1"/>
              <a:t>CommandLineRunner</a:t>
            </a:r>
            <a:r>
              <a:rPr lang="en-US" dirty="0"/>
              <a:t>.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marR="0" lvl="0" indent="45720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b="1">
              <a:solidFill>
                <a:schemeClr val="dk2"/>
              </a:solidFill>
              <a:latin typeface="Proxima Nova"/>
              <a:ea typeface="Proxima Nova"/>
              <a:cs typeface="Proxima Nova"/>
              <a:sym typeface="Proxima Nova"/>
            </a:endParaRPr>
          </a:p>
        </p:txBody>
      </p:sp>
      <p:sp>
        <p:nvSpPr>
          <p:cNvPr id="113" name="Google Shape;11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how we can leverage Spring Initializr for creating skeleton application for Spring Boot projects and we have also learned how we can import the skeleton  project and what steps are required to fix the local IDE build                   issues if they occur after importing the project.</a:t>
            </a:r>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145"/>
          <p:cNvSpPr txBox="1">
            <a:spLocks noGrp="1"/>
          </p:cNvSpPr>
          <p:nvPr>
            <p:ph type="title"/>
          </p:nvPr>
        </p:nvSpPr>
        <p:spPr>
          <a:xfrm>
            <a:off x="311700" y="445025"/>
            <a:ext cx="8520600" cy="10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deleteAllInBatch() in LibraryDeleteServiceImpl class</a:t>
            </a:r>
            <a:endParaRPr sz="2400" b="1">
              <a:solidFill>
                <a:schemeClr val="dk2"/>
              </a:solidFill>
              <a:latin typeface="Proxima Nova"/>
              <a:ea typeface="Proxima Nova"/>
              <a:cs typeface="Proxima Nova"/>
              <a:sym typeface="Proxima Nova"/>
            </a:endParaRPr>
          </a:p>
        </p:txBody>
      </p:sp>
      <p:sp>
        <p:nvSpPr>
          <p:cNvPr id="840" name="Google Shape;840;p145"/>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deleteAllInBatch</a:t>
            </a:r>
            <a:r>
              <a:rPr lang="en-GB" dirty="0"/>
              <a:t>()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1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46" name="Google Shape;846;p1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smtClean="0"/>
              <a:t>deleteAllInBatch</a:t>
            </a:r>
            <a:r>
              <a:rPr lang="en-GB" dirty="0"/>
              <a:t>() method in </a:t>
            </a:r>
            <a:r>
              <a:rPr lang="en-GB" dirty="0" err="1"/>
              <a:t>LibraryDeleteServiceImpl</a:t>
            </a:r>
            <a:r>
              <a:rPr lang="en-GB" dirty="0"/>
              <a:t> </a:t>
            </a:r>
            <a:r>
              <a:rPr lang="en-GB" dirty="0" smtClean="0"/>
              <a:t>class </a:t>
            </a:r>
            <a:r>
              <a:rPr lang="en-US" dirty="0"/>
              <a:t>and tested our created </a:t>
            </a:r>
            <a:r>
              <a:rPr lang="en-GB" dirty="0" err="1"/>
              <a:t>deleteAllInBatch</a:t>
            </a:r>
            <a:r>
              <a:rPr lang="en-GB" dirty="0"/>
              <a:t>()</a:t>
            </a:r>
            <a:r>
              <a:rPr lang="en-GB" dirty="0" smtClean="0"/>
              <a:t> </a:t>
            </a:r>
            <a:r>
              <a:rPr lang="en-US" dirty="0"/>
              <a:t>method with </a:t>
            </a:r>
            <a:r>
              <a:rPr lang="en-US" dirty="0" err="1"/>
              <a:t>CommandLineRunner</a:t>
            </a:r>
            <a:r>
              <a:rPr lang="en-US" dirty="0"/>
              <a:t>. </a:t>
            </a:r>
            <a:endParaRPr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47"/>
          <p:cNvSpPr txBox="1">
            <a:spLocks noGrp="1"/>
          </p:cNvSpPr>
          <p:nvPr>
            <p:ph type="title"/>
          </p:nvPr>
        </p:nvSpPr>
        <p:spPr>
          <a:xfrm>
            <a:off x="311700" y="445025"/>
            <a:ext cx="8520600" cy="10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deleteLibraryById(Long id) in LibraryDeleteServiceImpl class</a:t>
            </a:r>
            <a:endParaRPr sz="2400" b="1">
              <a:solidFill>
                <a:schemeClr val="dk2"/>
              </a:solidFill>
              <a:latin typeface="Proxima Nova"/>
              <a:ea typeface="Proxima Nova"/>
              <a:cs typeface="Proxima Nova"/>
              <a:sym typeface="Proxima Nova"/>
            </a:endParaRPr>
          </a:p>
        </p:txBody>
      </p:sp>
      <p:sp>
        <p:nvSpPr>
          <p:cNvPr id="852" name="Google Shape;852;p147"/>
          <p:cNvSpPr txBox="1">
            <a:spLocks noGrp="1"/>
          </p:cNvSpPr>
          <p:nvPr>
            <p:ph type="body" idx="1"/>
          </p:nvPr>
        </p:nvSpPr>
        <p:spPr>
          <a:xfrm>
            <a:off x="224925" y="159042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deleteLibraryById</a:t>
            </a:r>
            <a:r>
              <a:rPr lang="en-GB" dirty="0"/>
              <a:t>(Long id) </a:t>
            </a:r>
            <a:r>
              <a:rPr lang="en-GB" dirty="0" smtClean="0"/>
              <a:t>method.</a:t>
            </a:r>
          </a:p>
          <a:p>
            <a:pPr lvl="0"/>
            <a:r>
              <a:rPr lang="en-US" dirty="0"/>
              <a:t>Use </a:t>
            </a:r>
            <a:r>
              <a:rPr lang="en-US" dirty="0" err="1"/>
              <a:t>CommandLineRunner</a:t>
            </a:r>
            <a:r>
              <a:rPr lang="en-US" dirty="0"/>
              <a:t> to test our service </a:t>
            </a:r>
            <a:r>
              <a:rPr lang="en-US" dirty="0" smtClean="0"/>
              <a:t>class.</a:t>
            </a:r>
            <a:endParaRPr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58" name="Google Shape;858;p1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deleteLibraryById</a:t>
            </a:r>
            <a:r>
              <a:rPr lang="en-GB" dirty="0"/>
              <a:t>(Long id) method in </a:t>
            </a:r>
            <a:r>
              <a:rPr lang="en-GB" dirty="0" err="1"/>
              <a:t>LibraryDeleteServiceImpl</a:t>
            </a:r>
            <a:r>
              <a:rPr lang="en-GB" dirty="0"/>
              <a:t> </a:t>
            </a:r>
            <a:r>
              <a:rPr lang="en-GB" dirty="0" smtClean="0"/>
              <a:t>class</a:t>
            </a:r>
            <a:r>
              <a:rPr lang="en-US" dirty="0" smtClean="0"/>
              <a:t> </a:t>
            </a:r>
            <a:r>
              <a:rPr lang="en-US" dirty="0"/>
              <a:t>and tested our created </a:t>
            </a:r>
            <a:r>
              <a:rPr lang="en-GB" dirty="0" err="1"/>
              <a:t>deleteLibraryById</a:t>
            </a:r>
            <a:r>
              <a:rPr lang="en-GB" dirty="0"/>
              <a:t>(Long id)</a:t>
            </a:r>
            <a:r>
              <a:rPr lang="en-GB" dirty="0" smtClean="0"/>
              <a:t> </a:t>
            </a:r>
            <a:r>
              <a:rPr lang="en-US" dirty="0"/>
              <a:t>method with </a:t>
            </a:r>
            <a:r>
              <a:rPr lang="en-US" dirty="0" err="1"/>
              <a:t>CommandLineRunner</a:t>
            </a:r>
            <a:r>
              <a:rPr lang="en-US" dirty="0"/>
              <a:t>. </a:t>
            </a:r>
            <a:endParaRPr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49"/>
          <p:cNvSpPr txBox="1">
            <a:spLocks noGrp="1"/>
          </p:cNvSpPr>
          <p:nvPr>
            <p:ph type="title"/>
          </p:nvPr>
        </p:nvSpPr>
        <p:spPr>
          <a:xfrm>
            <a:off x="311700" y="445025"/>
            <a:ext cx="8520600" cy="12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deleteAllTheseInBatch(List&lt;Library&gt; libraries) in LibraryDeleteServiceImpl class</a:t>
            </a:r>
            <a:endParaRPr sz="2400" b="1">
              <a:solidFill>
                <a:schemeClr val="dk2"/>
              </a:solidFill>
              <a:latin typeface="Proxima Nova"/>
              <a:ea typeface="Proxima Nova"/>
              <a:cs typeface="Proxima Nova"/>
              <a:sym typeface="Proxima Nova"/>
            </a:endParaRPr>
          </a:p>
        </p:txBody>
      </p:sp>
      <p:sp>
        <p:nvSpPr>
          <p:cNvPr id="864" name="Google Shape;864;p149"/>
          <p:cNvSpPr txBox="1">
            <a:spLocks noGrp="1"/>
          </p:cNvSpPr>
          <p:nvPr>
            <p:ph type="body" idx="1"/>
          </p:nvPr>
        </p:nvSpPr>
        <p:spPr>
          <a:xfrm>
            <a:off x="88600" y="180112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deleteAllTheseInBatch</a:t>
            </a:r>
            <a:r>
              <a:rPr lang="en-GB" dirty="0"/>
              <a:t>(List&lt;Library&gt; libraries)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70" name="Google Shape;870;p1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deleteAllTheseInBatch</a:t>
            </a:r>
            <a:r>
              <a:rPr lang="en-GB" dirty="0"/>
              <a:t>(List&lt;Library&gt; libraries) method in </a:t>
            </a:r>
            <a:r>
              <a:rPr lang="en-GB" dirty="0" err="1"/>
              <a:t>LibraryDeleteServiceImpl</a:t>
            </a:r>
            <a:r>
              <a:rPr lang="en-GB" dirty="0"/>
              <a:t> </a:t>
            </a:r>
            <a:r>
              <a:rPr lang="en-GB" dirty="0" smtClean="0"/>
              <a:t>class </a:t>
            </a:r>
            <a:r>
              <a:rPr lang="en-US" dirty="0" smtClean="0"/>
              <a:t>and </a:t>
            </a:r>
            <a:r>
              <a:rPr lang="en-US" dirty="0"/>
              <a:t>tested our created </a:t>
            </a:r>
            <a:r>
              <a:rPr lang="en-GB" dirty="0" err="1"/>
              <a:t>deleteAllTheseInBatch</a:t>
            </a:r>
            <a:r>
              <a:rPr lang="en-GB" dirty="0"/>
              <a:t>(List&lt;Library&gt; libraries)</a:t>
            </a:r>
            <a:r>
              <a:rPr lang="en-GB" dirty="0" smtClean="0"/>
              <a:t> </a:t>
            </a:r>
            <a:r>
              <a:rPr lang="en-US" dirty="0"/>
              <a:t>method with </a:t>
            </a:r>
            <a:r>
              <a:rPr lang="en-US" dirty="0" err="1"/>
              <a:t>CommandLineRunner</a:t>
            </a:r>
            <a:r>
              <a:rPr lang="en-US" dirty="0"/>
              <a:t>. </a:t>
            </a:r>
            <a:endParaRPr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151"/>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Extracting service contract out of all the implementing classes</a:t>
            </a:r>
            <a:endParaRPr sz="2400" b="1">
              <a:solidFill>
                <a:schemeClr val="dk2"/>
              </a:solidFill>
              <a:latin typeface="Proxima Nova"/>
              <a:ea typeface="Proxima Nova"/>
              <a:cs typeface="Proxima Nova"/>
              <a:sym typeface="Proxima Nova"/>
            </a:endParaRPr>
          </a:p>
        </p:txBody>
      </p:sp>
      <p:sp>
        <p:nvSpPr>
          <p:cNvPr id="876" name="Google Shape;876;p151"/>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Extract Interface out of </a:t>
            </a:r>
            <a:r>
              <a:rPr lang="en-GB" dirty="0" err="1"/>
              <a:t>LibraryCountServiceImpl</a:t>
            </a:r>
            <a:r>
              <a:rPr lang="en-GB" dirty="0"/>
              <a:t> class</a:t>
            </a:r>
            <a:endParaRPr dirty="0"/>
          </a:p>
          <a:p>
            <a:pPr marL="914400" lvl="0" indent="-342900" algn="l" rtl="0">
              <a:lnSpc>
                <a:spcPct val="100000"/>
              </a:lnSpc>
              <a:spcBef>
                <a:spcPts val="0"/>
              </a:spcBef>
              <a:spcAft>
                <a:spcPts val="0"/>
              </a:spcAft>
              <a:buSzPts val="1800"/>
              <a:buChar char="●"/>
            </a:pPr>
            <a:r>
              <a:rPr lang="en-GB" dirty="0"/>
              <a:t>Extract Interface out of </a:t>
            </a:r>
            <a:r>
              <a:rPr lang="en-GB" dirty="0" err="1"/>
              <a:t>LibraryCreateServiceImpl</a:t>
            </a:r>
            <a:r>
              <a:rPr lang="en-GB" dirty="0"/>
              <a:t> class</a:t>
            </a:r>
            <a:endParaRPr dirty="0"/>
          </a:p>
          <a:p>
            <a:pPr marL="914400" lvl="0" indent="-342900" algn="l" rtl="0">
              <a:lnSpc>
                <a:spcPct val="100000"/>
              </a:lnSpc>
              <a:spcBef>
                <a:spcPts val="0"/>
              </a:spcBef>
              <a:spcAft>
                <a:spcPts val="0"/>
              </a:spcAft>
              <a:buSzPts val="1800"/>
              <a:buChar char="●"/>
            </a:pPr>
            <a:r>
              <a:rPr lang="en-GB" dirty="0"/>
              <a:t>Extract Interface out of </a:t>
            </a:r>
            <a:r>
              <a:rPr lang="en-GB" dirty="0" err="1"/>
              <a:t>LibraryDeleteService</a:t>
            </a:r>
            <a:r>
              <a:rPr lang="en-GB" dirty="0"/>
              <a:t> class </a:t>
            </a:r>
            <a:endParaRPr dirty="0"/>
          </a:p>
          <a:p>
            <a:pPr marL="914400" lvl="0" indent="-342900" algn="l" rtl="0">
              <a:lnSpc>
                <a:spcPct val="100000"/>
              </a:lnSpc>
              <a:spcBef>
                <a:spcPts val="0"/>
              </a:spcBef>
              <a:spcAft>
                <a:spcPts val="0"/>
              </a:spcAft>
              <a:buSzPts val="1800"/>
              <a:buChar char="●"/>
            </a:pPr>
            <a:r>
              <a:rPr lang="en-GB" dirty="0"/>
              <a:t>Extract Interface out of </a:t>
            </a:r>
            <a:r>
              <a:rPr lang="en-GB" dirty="0" err="1"/>
              <a:t>LibraryExistServiceImpl</a:t>
            </a:r>
            <a:r>
              <a:rPr lang="en-GB" dirty="0"/>
              <a:t> class</a:t>
            </a:r>
            <a:endParaRPr dirty="0"/>
          </a:p>
          <a:p>
            <a:pPr marL="914400" lvl="0" indent="-342900" algn="l" rtl="0">
              <a:lnSpc>
                <a:spcPct val="100000"/>
              </a:lnSpc>
              <a:spcBef>
                <a:spcPts val="0"/>
              </a:spcBef>
              <a:spcAft>
                <a:spcPts val="0"/>
              </a:spcAft>
              <a:buSzPts val="1800"/>
              <a:buChar char="●"/>
            </a:pPr>
            <a:r>
              <a:rPr lang="en-GB" dirty="0"/>
              <a:t>Extract Interface out of LibraryReadServiceImpl class</a:t>
            </a:r>
            <a:endParaRPr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1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82" name="Google Shape;882;p1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how to extract interface out of a class by leveraging Eclipse IDE shortcut and we have also extracted interfaces for all our service classes</a:t>
            </a:r>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153"/>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Creating a </a:t>
            </a:r>
            <a:r>
              <a:rPr lang="en-US" sz="2400" b="1" dirty="0" err="1">
                <a:solidFill>
                  <a:schemeClr val="dk2"/>
                </a:solidFill>
                <a:latin typeface="Proxima Nova"/>
                <a:ea typeface="Proxima Nova"/>
                <a:cs typeface="Proxima Nova"/>
              </a:rPr>
              <a:t>LibraryCountController</a:t>
            </a:r>
            <a:r>
              <a:rPr lang="en-US" sz="2400" b="1" dirty="0">
                <a:solidFill>
                  <a:schemeClr val="dk2"/>
                </a:solidFill>
                <a:latin typeface="Proxima Nova"/>
                <a:ea typeface="Proxima Nova"/>
                <a:cs typeface="Proxima Nova"/>
              </a:rPr>
              <a:t> class with GET API </a:t>
            </a:r>
            <a:r>
              <a:rPr lang="en-US" sz="2400" b="1" dirty="0" smtClean="0">
                <a:solidFill>
                  <a:schemeClr val="dk2"/>
                </a:solidFill>
                <a:latin typeface="Proxima Nova"/>
                <a:ea typeface="Proxima Nova"/>
                <a:cs typeface="Proxima Nova"/>
              </a:rPr>
              <a:t>“/</a:t>
            </a:r>
            <a:r>
              <a:rPr lang="en-US" sz="2400" b="1" dirty="0" err="1" smtClean="0">
                <a:solidFill>
                  <a:schemeClr val="dk2"/>
                </a:solidFill>
                <a:latin typeface="Proxima Nova"/>
                <a:ea typeface="Proxima Nova"/>
                <a:cs typeface="Proxima Nova"/>
              </a:rPr>
              <a:t>countLibraries</a:t>
            </a:r>
            <a:r>
              <a:rPr lang="en-US" sz="2400" b="1" dirty="0" smtClean="0">
                <a:solidFill>
                  <a:schemeClr val="dk2"/>
                </a:solidFill>
                <a:latin typeface="Proxima Nova"/>
                <a:ea typeface="Proxima Nova"/>
                <a:cs typeface="Proxima Nova"/>
              </a:rPr>
              <a:t>”</a:t>
            </a:r>
            <a:endParaRPr sz="2400" b="1" dirty="0">
              <a:solidFill>
                <a:schemeClr val="dk2"/>
              </a:solidFill>
              <a:latin typeface="Proxima Nova"/>
              <a:ea typeface="Proxima Nova"/>
              <a:cs typeface="Proxima Nova"/>
              <a:sym typeface="Proxima Nova"/>
            </a:endParaRPr>
          </a:p>
        </p:txBody>
      </p:sp>
      <p:sp>
        <p:nvSpPr>
          <p:cNvPr id="888" name="Google Shape;888;p153"/>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Create Controller class </a:t>
            </a:r>
            <a:r>
              <a:rPr lang="en-GB" dirty="0" err="1" smtClean="0"/>
              <a:t>LibraryCount</a:t>
            </a:r>
            <a:r>
              <a:rPr lang="en-GB" dirty="0" err="1" smtClean="0">
                <a:sym typeface="Alfa Slab One"/>
              </a:rPr>
              <a:t>C</a:t>
            </a:r>
            <a:r>
              <a:rPr lang="en-GB" dirty="0" err="1" smtClean="0"/>
              <a:t>ontroller</a:t>
            </a:r>
            <a:r>
              <a:rPr lang="en-GB" dirty="0" smtClean="0"/>
              <a:t>.</a:t>
            </a:r>
            <a:endParaRPr dirty="0"/>
          </a:p>
          <a:p>
            <a:pPr marL="914400">
              <a:lnSpc>
                <a:spcPct val="100000"/>
              </a:lnSpc>
            </a:pPr>
            <a:r>
              <a:rPr lang="en-US" dirty="0"/>
              <a:t>Learn </a:t>
            </a:r>
            <a:r>
              <a:rPr lang="en-US" dirty="0" smtClean="0"/>
              <a:t>the </a:t>
            </a:r>
            <a:r>
              <a:rPr lang="en-US" dirty="0"/>
              <a:t>use @</a:t>
            </a:r>
            <a:r>
              <a:rPr lang="en-US" dirty="0" err="1"/>
              <a:t>RequestMapping</a:t>
            </a:r>
            <a:r>
              <a:rPr lang="en-US" dirty="0"/>
              <a:t> </a:t>
            </a:r>
            <a:r>
              <a:rPr lang="en-US" dirty="0" smtClean="0"/>
              <a:t>annotation.</a:t>
            </a:r>
          </a:p>
          <a:p>
            <a:pPr marL="914400">
              <a:lnSpc>
                <a:spcPct val="100000"/>
              </a:lnSpc>
            </a:pPr>
            <a:r>
              <a:rPr lang="en-GB" dirty="0"/>
              <a:t>Create GET API </a:t>
            </a:r>
            <a:r>
              <a:rPr lang="en-GB" dirty="0" smtClean="0"/>
              <a:t>“/</a:t>
            </a:r>
            <a:r>
              <a:rPr lang="en-GB" dirty="0" err="1" smtClean="0"/>
              <a:t>countLibraries</a:t>
            </a:r>
            <a:r>
              <a:rPr lang="en-GB" dirty="0" smtClean="0"/>
              <a:t>”.</a:t>
            </a:r>
          </a:p>
          <a:p>
            <a:pPr marL="914400">
              <a:lnSpc>
                <a:spcPct val="100000"/>
              </a:lnSpc>
            </a:pPr>
            <a:r>
              <a:rPr lang="en-GB" dirty="0" smtClean="0"/>
              <a:t>Test </a:t>
            </a:r>
            <a:r>
              <a:rPr lang="en-GB" dirty="0"/>
              <a:t>GET</a:t>
            </a:r>
            <a:r>
              <a:rPr lang="en-GB" dirty="0" smtClean="0"/>
              <a:t> </a:t>
            </a:r>
            <a:r>
              <a:rPr lang="en-GB" dirty="0"/>
              <a:t>API </a:t>
            </a:r>
            <a:r>
              <a:rPr lang="en-GB" dirty="0" smtClean="0"/>
              <a:t>“/</a:t>
            </a:r>
            <a:r>
              <a:rPr lang="en-GB" dirty="0" err="1" smtClean="0"/>
              <a:t>countLibraries</a:t>
            </a:r>
            <a:r>
              <a:rPr lang="en-GB" dirty="0" smtClean="0"/>
              <a:t>” with Swagger UI.</a:t>
            </a:r>
            <a:endParaRPr lang="en-GB"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dirty="0">
                <a:solidFill>
                  <a:schemeClr val="dk2"/>
                </a:solidFill>
                <a:latin typeface="Proxima Nova"/>
                <a:ea typeface="Proxima Nova"/>
                <a:cs typeface="Proxima Nova"/>
                <a:sym typeface="Proxima Nova"/>
              </a:rPr>
              <a:t>Summary</a:t>
            </a:r>
            <a:endParaRPr sz="2400" dirty="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this video we have learned how to use </a:t>
            </a:r>
            <a:r>
              <a:rPr lang="en-GB" dirty="0" smtClean="0"/>
              <a:t>@</a:t>
            </a:r>
            <a:r>
              <a:rPr lang="en-GB" dirty="0" err="1"/>
              <a:t>RequestMapping</a:t>
            </a:r>
            <a:r>
              <a:rPr lang="en-GB" dirty="0"/>
              <a:t> annotation and we have created </a:t>
            </a:r>
            <a:r>
              <a:rPr lang="en-GB" dirty="0" err="1"/>
              <a:t>LibraryCountController</a:t>
            </a:r>
            <a:r>
              <a:rPr lang="en-GB" dirty="0"/>
              <a:t> class with </a:t>
            </a:r>
            <a:r>
              <a:rPr lang="en-GB" dirty="0" smtClean="0"/>
              <a:t>Get API “/</a:t>
            </a:r>
            <a:r>
              <a:rPr lang="en-GB" dirty="0" err="1" smtClean="0"/>
              <a:t>countLibraries</a:t>
            </a:r>
            <a:r>
              <a:rPr lang="en-GB" dirty="0" smtClean="0"/>
              <a:t>” and tested our created API with the Swagger UI.</a:t>
            </a:r>
            <a:endParaRPr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311700" y="445025"/>
            <a:ext cx="8520600" cy="96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Understanding about how spring boot application runs</a:t>
            </a:r>
            <a:endParaRPr sz="24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400" b="1">
              <a:solidFill>
                <a:schemeClr val="dk2"/>
              </a:solidFill>
              <a:latin typeface="Proxima Nova"/>
              <a:ea typeface="Proxima Nova"/>
              <a:cs typeface="Proxima Nova"/>
              <a:sym typeface="Proxima Nova"/>
            </a:endParaRPr>
          </a:p>
        </p:txBody>
      </p:sp>
      <p:sp>
        <p:nvSpPr>
          <p:cNvPr id="119" name="Google Shape;119;p24"/>
          <p:cNvSpPr txBox="1">
            <a:spLocks noGrp="1"/>
          </p:cNvSpPr>
          <p:nvPr>
            <p:ph type="body" idx="1"/>
          </p:nvPr>
        </p:nvSpPr>
        <p:spPr>
          <a:xfrm>
            <a:off x="311700" y="1708775"/>
            <a:ext cx="8520600" cy="2607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Understanding the project structure</a:t>
            </a:r>
            <a:endParaRPr/>
          </a:p>
          <a:p>
            <a:pPr marL="457200" lvl="0" indent="-342900" algn="l" rtl="0">
              <a:spcBef>
                <a:spcPts val="0"/>
              </a:spcBef>
              <a:spcAft>
                <a:spcPts val="0"/>
              </a:spcAft>
              <a:buSzPts val="1800"/>
              <a:buChar char="●"/>
            </a:pPr>
            <a:r>
              <a:rPr lang="en-GB"/>
              <a:t>Running the application in run mode.</a:t>
            </a:r>
            <a:endParaRPr/>
          </a:p>
          <a:p>
            <a:pPr marL="457200" lvl="0" indent="-342900" algn="l" rtl="0">
              <a:spcBef>
                <a:spcPts val="0"/>
              </a:spcBef>
              <a:spcAft>
                <a:spcPts val="0"/>
              </a:spcAft>
              <a:buSzPts val="1800"/>
              <a:buChar char="●"/>
            </a:pPr>
            <a:r>
              <a:rPr lang="en-GB"/>
              <a:t>Running the application in debug mode</a:t>
            </a:r>
            <a:endParaRPr/>
          </a:p>
          <a:p>
            <a:pPr marL="457200" lvl="0" indent="-342900" algn="l" rtl="0">
              <a:spcBef>
                <a:spcPts val="0"/>
              </a:spcBef>
              <a:spcAft>
                <a:spcPts val="0"/>
              </a:spcAft>
              <a:buSzPts val="1800"/>
              <a:buChar char="●"/>
            </a:pPr>
            <a:r>
              <a:rPr lang="en-GB"/>
              <a:t>Understanding about how application runs</a:t>
            </a:r>
            <a:endParaRPr/>
          </a:p>
          <a:p>
            <a:pPr marL="457200" lvl="0" indent="-342900" algn="l" rtl="0">
              <a:spcBef>
                <a:spcPts val="0"/>
              </a:spcBef>
              <a:spcAft>
                <a:spcPts val="0"/>
              </a:spcAft>
              <a:buSzPts val="1800"/>
              <a:buChar char="●"/>
            </a:pPr>
            <a:r>
              <a:rPr lang="en-GB"/>
              <a:t>Quick fix for port already in use in local</a:t>
            </a:r>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153"/>
          <p:cNvSpPr txBox="1">
            <a:spLocks noGrp="1"/>
          </p:cNvSpPr>
          <p:nvPr>
            <p:ph type="title"/>
          </p:nvPr>
        </p:nvSpPr>
        <p:spPr>
          <a:xfrm>
            <a:off x="311700" y="445024"/>
            <a:ext cx="8520600" cy="1226459"/>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Creating GET </a:t>
            </a:r>
            <a:r>
              <a:rPr lang="en-US" sz="2400" b="1" dirty="0">
                <a:solidFill>
                  <a:schemeClr val="dk2"/>
                </a:solidFill>
                <a:latin typeface="Proxima Nova"/>
                <a:ea typeface="Proxima Nova"/>
                <a:cs typeface="Proxima Nova"/>
              </a:rPr>
              <a:t>API </a:t>
            </a:r>
            <a:r>
              <a:rPr lang="en-US" sz="2400" b="1" dirty="0" smtClean="0">
                <a:solidFill>
                  <a:schemeClr val="dk2"/>
                </a:solidFill>
                <a:latin typeface="Proxima Nova"/>
                <a:ea typeface="Proxima Nova"/>
                <a:cs typeface="Proxima Nova"/>
              </a:rPr>
              <a:t>“/</a:t>
            </a:r>
            <a:r>
              <a:rPr lang="en-US" sz="2400" b="1" dirty="0" err="1" smtClean="0">
                <a:solidFill>
                  <a:schemeClr val="dk2"/>
                </a:solidFill>
                <a:latin typeface="Proxima Nova"/>
                <a:ea typeface="Proxima Nova"/>
                <a:cs typeface="Proxima Nova"/>
              </a:rPr>
              <a:t>countLibrariesWithZeroBooks</a:t>
            </a:r>
            <a:r>
              <a:rPr lang="en-US" sz="2400" b="1" dirty="0" smtClean="0">
                <a:solidFill>
                  <a:schemeClr val="dk2"/>
                </a:solidFill>
                <a:latin typeface="Proxima Nova"/>
                <a:ea typeface="Proxima Nova"/>
                <a:cs typeface="Proxima Nova"/>
              </a:rPr>
              <a:t>” </a:t>
            </a:r>
            <a:r>
              <a:rPr lang="en-US" sz="2400" b="1" dirty="0">
                <a:solidFill>
                  <a:schemeClr val="dk2"/>
                </a:solidFill>
                <a:latin typeface="Proxima Nova"/>
                <a:ea typeface="Proxima Nova"/>
                <a:cs typeface="Proxima Nova"/>
              </a:rPr>
              <a:t>in </a:t>
            </a:r>
            <a:r>
              <a:rPr lang="en-US" sz="2400" b="1" dirty="0" err="1">
                <a:solidFill>
                  <a:schemeClr val="dk2"/>
                </a:solidFill>
                <a:latin typeface="Proxima Nova"/>
                <a:ea typeface="Proxima Nova"/>
                <a:cs typeface="Proxima Nova"/>
              </a:rPr>
              <a:t>LibraryCountController</a:t>
            </a:r>
            <a:r>
              <a:rPr lang="en-US" sz="2400" b="1" dirty="0">
                <a:solidFill>
                  <a:schemeClr val="dk2"/>
                </a:solidFill>
                <a:latin typeface="Proxima Nova"/>
                <a:ea typeface="Proxima Nova"/>
                <a:cs typeface="Proxima Nova"/>
              </a:rPr>
              <a:t> class</a:t>
            </a:r>
            <a:endParaRPr sz="2400" b="1" dirty="0">
              <a:solidFill>
                <a:schemeClr val="dk2"/>
              </a:solidFill>
              <a:latin typeface="Proxima Nova"/>
              <a:ea typeface="Proxima Nova"/>
              <a:cs typeface="Proxima Nova"/>
              <a:sym typeface="Proxima Nova"/>
            </a:endParaRPr>
          </a:p>
        </p:txBody>
      </p:sp>
      <p:sp>
        <p:nvSpPr>
          <p:cNvPr id="888" name="Google Shape;888;p153"/>
          <p:cNvSpPr txBox="1">
            <a:spLocks noGrp="1"/>
          </p:cNvSpPr>
          <p:nvPr>
            <p:ph type="body" idx="1"/>
          </p:nvPr>
        </p:nvSpPr>
        <p:spPr>
          <a:xfrm>
            <a:off x="0" y="1852189"/>
            <a:ext cx="8699700" cy="2582159"/>
          </a:xfrm>
          <a:prstGeom prst="rect">
            <a:avLst/>
          </a:prstGeom>
        </p:spPr>
        <p:txBody>
          <a:bodyPr spcFirstLastPara="1" wrap="square" lIns="91425" tIns="91425" rIns="91425" bIns="91425" anchor="t" anchorCtr="0">
            <a:noAutofit/>
          </a:bodyPr>
          <a:lstStyle/>
          <a:p>
            <a:pPr marL="914400">
              <a:lnSpc>
                <a:spcPct val="100000"/>
              </a:lnSpc>
            </a:pPr>
            <a:r>
              <a:rPr lang="en-GB" dirty="0"/>
              <a:t>Create GET</a:t>
            </a:r>
            <a:r>
              <a:rPr lang="en-GB" dirty="0" smtClean="0"/>
              <a:t> </a:t>
            </a:r>
            <a:r>
              <a:rPr lang="en-GB" dirty="0"/>
              <a:t>API </a:t>
            </a:r>
            <a:r>
              <a:rPr lang="en-GB" dirty="0" smtClean="0"/>
              <a:t>“/</a:t>
            </a:r>
            <a:r>
              <a:rPr lang="en-US" dirty="0" err="1" smtClean="0"/>
              <a:t>countLibrariesWithZeroBooks</a:t>
            </a:r>
            <a:r>
              <a:rPr lang="en-GB" dirty="0" smtClean="0"/>
              <a:t>”.</a:t>
            </a:r>
            <a:endParaRPr lang="en-GB" dirty="0"/>
          </a:p>
          <a:p>
            <a:pPr marL="914400">
              <a:lnSpc>
                <a:spcPct val="100000"/>
              </a:lnSpc>
            </a:pPr>
            <a:r>
              <a:rPr lang="en-GB" dirty="0" smtClean="0"/>
              <a:t>Test GET </a:t>
            </a:r>
            <a:r>
              <a:rPr lang="en-GB" dirty="0"/>
              <a:t>API “/</a:t>
            </a:r>
            <a:r>
              <a:rPr lang="en-US" dirty="0" err="1"/>
              <a:t>countLibrariesWithZeroBooks</a:t>
            </a:r>
            <a:r>
              <a:rPr lang="en-GB" dirty="0" smtClean="0"/>
              <a:t>” with Swagger UI.</a:t>
            </a:r>
            <a:endParaRPr lang="en-GB" dirty="0"/>
          </a:p>
        </p:txBody>
      </p:sp>
    </p:spTree>
    <p:extLst>
      <p:ext uri="{BB962C8B-B14F-4D97-AF65-F5344CB8AC3E}">
        <p14:creationId xmlns:p14="http://schemas.microsoft.com/office/powerpoint/2010/main" val="265805301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smtClean="0">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lvl="0" indent="0">
              <a:buNone/>
            </a:pPr>
            <a:r>
              <a:rPr lang="en-GB" dirty="0" smtClean="0"/>
              <a:t>In this video we have </a:t>
            </a:r>
            <a:r>
              <a:rPr lang="en-GB" dirty="0"/>
              <a:t>created GET </a:t>
            </a:r>
            <a:r>
              <a:rPr lang="en-GB" dirty="0" smtClean="0"/>
              <a:t>API “/</a:t>
            </a:r>
            <a:r>
              <a:rPr lang="en-US" dirty="0" err="1" smtClean="0"/>
              <a:t>countLibrariesWithZeroBooks</a:t>
            </a:r>
            <a:r>
              <a:rPr lang="en-GB" dirty="0" smtClean="0"/>
              <a:t>” in </a:t>
            </a:r>
            <a:r>
              <a:rPr lang="en-GB" dirty="0" err="1" smtClean="0"/>
              <a:t>LibraryCountController</a:t>
            </a:r>
            <a:r>
              <a:rPr lang="en-GB" dirty="0" smtClean="0"/>
              <a:t> class and tested our created API with the Swagger UI.</a:t>
            </a:r>
            <a:endParaRPr dirty="0" smtClean="0"/>
          </a:p>
        </p:txBody>
      </p:sp>
    </p:spTree>
    <p:extLst>
      <p:ext uri="{BB962C8B-B14F-4D97-AF65-F5344CB8AC3E}">
        <p14:creationId xmlns:p14="http://schemas.microsoft.com/office/powerpoint/2010/main" val="283904039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55"/>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Creating a </a:t>
            </a:r>
            <a:r>
              <a:rPr lang="en-GB" sz="2400" b="1" dirty="0" err="1">
                <a:solidFill>
                  <a:schemeClr val="dk2"/>
                </a:solidFill>
                <a:latin typeface="Proxima Nova"/>
                <a:ea typeface="Proxima Nova"/>
                <a:cs typeface="Proxima Nova"/>
                <a:sym typeface="Proxima Nova"/>
              </a:rPr>
              <a:t>LibraryCreateController</a:t>
            </a:r>
            <a:r>
              <a:rPr lang="en-GB" sz="2400" b="1" dirty="0">
                <a:solidFill>
                  <a:schemeClr val="dk2"/>
                </a:solidFill>
                <a:latin typeface="Proxima Nova"/>
                <a:ea typeface="Proxima Nova"/>
                <a:cs typeface="Proxima Nova"/>
                <a:sym typeface="Proxima Nova"/>
              </a:rPr>
              <a:t> class </a:t>
            </a:r>
            <a:r>
              <a:rPr lang="en-US" sz="2400" b="1" dirty="0" smtClean="0">
                <a:solidFill>
                  <a:schemeClr val="dk2"/>
                </a:solidFill>
                <a:latin typeface="Proxima Nova"/>
                <a:ea typeface="Proxima Nova"/>
                <a:cs typeface="Proxima Nova"/>
              </a:rPr>
              <a:t>with </a:t>
            </a:r>
            <a:r>
              <a:rPr lang="en-GB" sz="2400" b="1" dirty="0">
                <a:solidFill>
                  <a:schemeClr val="dk2"/>
                </a:solidFill>
                <a:latin typeface="Proxima Nova"/>
                <a:ea typeface="Proxima Nova"/>
                <a:cs typeface="Proxima Nova"/>
              </a:rPr>
              <a:t>POST API “/</a:t>
            </a:r>
            <a:r>
              <a:rPr lang="en-GB" sz="2400" b="1" dirty="0" err="1">
                <a:solidFill>
                  <a:schemeClr val="dk2"/>
                </a:solidFill>
                <a:latin typeface="Proxima Nova"/>
                <a:ea typeface="Proxima Nova"/>
                <a:cs typeface="Proxima Nova"/>
              </a:rPr>
              <a:t>addSingleLibrary</a:t>
            </a:r>
            <a:r>
              <a:rPr lang="en-GB" sz="2400" b="1" dirty="0">
                <a:solidFill>
                  <a:schemeClr val="dk2"/>
                </a:solidFill>
                <a:latin typeface="Proxima Nova"/>
                <a:ea typeface="Proxima Nova"/>
                <a:cs typeface="Proxima Nova"/>
              </a:rPr>
              <a:t>”</a:t>
            </a:r>
            <a:endParaRPr sz="2400" b="1" dirty="0">
              <a:solidFill>
                <a:schemeClr val="dk2"/>
              </a:solidFill>
              <a:latin typeface="Proxima Nova"/>
              <a:ea typeface="Proxima Nova"/>
              <a:cs typeface="Proxima Nova"/>
              <a:sym typeface="Proxima Nova"/>
            </a:endParaRPr>
          </a:p>
        </p:txBody>
      </p:sp>
      <p:sp>
        <p:nvSpPr>
          <p:cNvPr id="900" name="Google Shape;900;p155"/>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Create Controller class </a:t>
            </a:r>
            <a:r>
              <a:rPr lang="en-GB" dirty="0" err="1" smtClean="0"/>
              <a:t>LibraryCreateController</a:t>
            </a:r>
            <a:r>
              <a:rPr lang="en-GB" dirty="0" smtClean="0"/>
              <a:t>.</a:t>
            </a:r>
          </a:p>
          <a:p>
            <a:pPr marL="914400">
              <a:lnSpc>
                <a:spcPct val="100000"/>
              </a:lnSpc>
            </a:pPr>
            <a:r>
              <a:rPr lang="en-US" dirty="0"/>
              <a:t>Learn the use @</a:t>
            </a:r>
            <a:r>
              <a:rPr lang="en-US" dirty="0" err="1"/>
              <a:t>RequestMapping</a:t>
            </a:r>
            <a:r>
              <a:rPr lang="en-US" dirty="0"/>
              <a:t> annotation</a:t>
            </a:r>
            <a:r>
              <a:rPr lang="en-US" dirty="0" smtClean="0"/>
              <a:t>.</a:t>
            </a:r>
            <a:endParaRPr dirty="0"/>
          </a:p>
          <a:p>
            <a:pPr marL="914400" lvl="0" indent="-342900" algn="l" rtl="0">
              <a:lnSpc>
                <a:spcPct val="100000"/>
              </a:lnSpc>
              <a:spcBef>
                <a:spcPts val="0"/>
              </a:spcBef>
              <a:spcAft>
                <a:spcPts val="0"/>
              </a:spcAft>
              <a:buSzPts val="1800"/>
              <a:buChar char="●"/>
            </a:pPr>
            <a:r>
              <a:rPr lang="en-GB" dirty="0"/>
              <a:t>Create POST API </a:t>
            </a:r>
            <a:r>
              <a:rPr lang="en-GB" dirty="0" smtClean="0"/>
              <a:t>“/</a:t>
            </a:r>
            <a:r>
              <a:rPr lang="en-GB" dirty="0" err="1"/>
              <a:t>addSingleLibrary</a:t>
            </a:r>
            <a:r>
              <a:rPr lang="en-GB" dirty="0" smtClean="0"/>
              <a:t>”.</a:t>
            </a:r>
          </a:p>
          <a:p>
            <a:pPr marL="914400">
              <a:lnSpc>
                <a:spcPct val="100000"/>
              </a:lnSpc>
            </a:pPr>
            <a:r>
              <a:rPr lang="en-GB" dirty="0" smtClean="0"/>
              <a:t>Test </a:t>
            </a:r>
            <a:r>
              <a:rPr lang="en-GB" dirty="0"/>
              <a:t>POST API </a:t>
            </a:r>
            <a:r>
              <a:rPr lang="en-GB" dirty="0" smtClean="0"/>
              <a:t>“/</a:t>
            </a:r>
            <a:r>
              <a:rPr lang="en-GB" dirty="0" err="1" smtClean="0"/>
              <a:t>addSingleLibrary</a:t>
            </a:r>
            <a:r>
              <a:rPr lang="en-GB" dirty="0" smtClean="0"/>
              <a:t>” with </a:t>
            </a:r>
            <a:r>
              <a:rPr lang="en-GB" dirty="0"/>
              <a:t>Swagger UI.</a:t>
            </a:r>
          </a:p>
          <a:p>
            <a:pPr marL="914400" lvl="0" indent="-342900" algn="l" rtl="0">
              <a:lnSpc>
                <a:spcPct val="100000"/>
              </a:lnSpc>
              <a:spcBef>
                <a:spcPts val="0"/>
              </a:spcBef>
              <a:spcAft>
                <a:spcPts val="0"/>
              </a:spcAft>
              <a:buSzPts val="1800"/>
              <a:buChar char="●"/>
            </a:pPr>
            <a:endParaRPr dirty="0"/>
          </a:p>
          <a:p>
            <a:pPr marL="914400" lvl="0" indent="0" algn="l" rtl="0">
              <a:lnSpc>
                <a:spcPct val="100000"/>
              </a:lnSpc>
              <a:spcBef>
                <a:spcPts val="0"/>
              </a:spcBef>
              <a:spcAft>
                <a:spcPts val="0"/>
              </a:spcAft>
              <a:buNone/>
            </a:pPr>
            <a:endParaRPr sz="2600"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lvl="0" indent="0">
              <a:buNone/>
            </a:pPr>
            <a:r>
              <a:rPr lang="en-GB" dirty="0"/>
              <a:t>In this video we have learned how to use </a:t>
            </a:r>
            <a:r>
              <a:rPr lang="en-GB" dirty="0" smtClean="0"/>
              <a:t>@</a:t>
            </a:r>
            <a:r>
              <a:rPr lang="en-GB" dirty="0" err="1"/>
              <a:t>RequestMapping</a:t>
            </a:r>
            <a:r>
              <a:rPr lang="en-GB" dirty="0"/>
              <a:t> annotation and we have created </a:t>
            </a:r>
            <a:r>
              <a:rPr lang="en-GB" dirty="0" err="1" smtClean="0"/>
              <a:t>LibraryCreateController</a:t>
            </a:r>
            <a:r>
              <a:rPr lang="en-GB" dirty="0" smtClean="0"/>
              <a:t> class </a:t>
            </a:r>
            <a:r>
              <a:rPr lang="en-GB" dirty="0"/>
              <a:t>with POST API “/</a:t>
            </a:r>
            <a:r>
              <a:rPr lang="en-GB" dirty="0" err="1" smtClean="0"/>
              <a:t>addSingleLibrary</a:t>
            </a:r>
            <a:r>
              <a:rPr lang="en-GB" dirty="0" smtClean="0"/>
              <a:t>” and tested our created API with the Swagger UI.</a:t>
            </a:r>
            <a:endParaRPr dirty="0" smtClean="0"/>
          </a:p>
        </p:txBody>
      </p:sp>
    </p:spTree>
    <p:extLst>
      <p:ext uri="{BB962C8B-B14F-4D97-AF65-F5344CB8AC3E}">
        <p14:creationId xmlns:p14="http://schemas.microsoft.com/office/powerpoint/2010/main" val="6205840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55"/>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Creating </a:t>
            </a:r>
            <a:r>
              <a:rPr lang="en-GB" sz="2400" b="1" dirty="0">
                <a:solidFill>
                  <a:schemeClr val="dk2"/>
                </a:solidFill>
                <a:latin typeface="Proxima Nova"/>
                <a:ea typeface="Proxima Nova"/>
                <a:cs typeface="Proxima Nova"/>
              </a:rPr>
              <a:t>POST API “/</a:t>
            </a:r>
            <a:r>
              <a:rPr lang="en-GB" sz="2400" b="1" dirty="0" err="1">
                <a:solidFill>
                  <a:schemeClr val="dk2"/>
                </a:solidFill>
                <a:latin typeface="Proxima Nova"/>
                <a:ea typeface="Proxima Nova"/>
                <a:cs typeface="Proxima Nova"/>
              </a:rPr>
              <a:t>insertAllLibraries</a:t>
            </a:r>
            <a:r>
              <a:rPr lang="en-GB" sz="2400" b="1" dirty="0">
                <a:solidFill>
                  <a:schemeClr val="dk2"/>
                </a:solidFill>
                <a:latin typeface="Proxima Nova"/>
                <a:ea typeface="Proxima Nova"/>
                <a:cs typeface="Proxima Nova"/>
              </a:rPr>
              <a:t>” </a:t>
            </a:r>
            <a:r>
              <a:rPr lang="en-US" sz="2400" b="1" dirty="0">
                <a:solidFill>
                  <a:schemeClr val="dk2"/>
                </a:solidFill>
                <a:latin typeface="Proxima Nova"/>
                <a:ea typeface="Proxima Nova"/>
                <a:cs typeface="Proxima Nova"/>
              </a:rPr>
              <a:t>in </a:t>
            </a:r>
            <a:r>
              <a:rPr lang="en-GB" sz="2400" b="1" dirty="0" err="1">
                <a:solidFill>
                  <a:schemeClr val="dk2"/>
                </a:solidFill>
                <a:latin typeface="Proxima Nova"/>
                <a:ea typeface="Proxima Nova"/>
                <a:cs typeface="Proxima Nova"/>
                <a:sym typeface="Proxima Nova"/>
              </a:rPr>
              <a:t>LibraryCreateController</a:t>
            </a:r>
            <a:r>
              <a:rPr lang="en-US" sz="2400" b="1" dirty="0">
                <a:solidFill>
                  <a:schemeClr val="dk2"/>
                </a:solidFill>
                <a:latin typeface="Proxima Nova"/>
                <a:ea typeface="Proxima Nova"/>
                <a:cs typeface="Proxima Nova"/>
              </a:rPr>
              <a:t> class</a:t>
            </a:r>
            <a:endParaRPr sz="2400" b="1" dirty="0">
              <a:solidFill>
                <a:schemeClr val="dk2"/>
              </a:solidFill>
              <a:latin typeface="Proxima Nova"/>
              <a:ea typeface="Proxima Nova"/>
              <a:cs typeface="Proxima Nova"/>
              <a:sym typeface="Proxima Nova"/>
            </a:endParaRPr>
          </a:p>
        </p:txBody>
      </p:sp>
      <p:sp>
        <p:nvSpPr>
          <p:cNvPr id="900" name="Google Shape;900;p155"/>
          <p:cNvSpPr txBox="1">
            <a:spLocks noGrp="1"/>
          </p:cNvSpPr>
          <p:nvPr>
            <p:ph type="body" idx="1"/>
          </p:nvPr>
        </p:nvSpPr>
        <p:spPr>
          <a:xfrm>
            <a:off x="0" y="1759451"/>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smtClean="0"/>
              <a:t>Create </a:t>
            </a:r>
            <a:r>
              <a:rPr lang="en-GB" dirty="0"/>
              <a:t>POST API </a:t>
            </a:r>
            <a:r>
              <a:rPr lang="en-GB" dirty="0" smtClean="0"/>
              <a:t>“/</a:t>
            </a:r>
            <a:r>
              <a:rPr lang="en-GB" dirty="0" err="1" smtClean="0"/>
              <a:t>insertAllLibraries</a:t>
            </a:r>
            <a:r>
              <a:rPr lang="en-GB" dirty="0" smtClean="0"/>
              <a:t>”.</a:t>
            </a:r>
          </a:p>
          <a:p>
            <a:pPr marL="914400" lvl="0">
              <a:lnSpc>
                <a:spcPct val="100000"/>
              </a:lnSpc>
            </a:pPr>
            <a:r>
              <a:rPr lang="en-GB" dirty="0" smtClean="0"/>
              <a:t>Use of </a:t>
            </a:r>
            <a:r>
              <a:rPr lang="en-IN" dirty="0"/>
              <a:t>@</a:t>
            </a:r>
            <a:r>
              <a:rPr lang="en-IN" dirty="0" err="1" smtClean="0"/>
              <a:t>RequestBody</a:t>
            </a:r>
            <a:r>
              <a:rPr lang="en-IN" dirty="0" smtClean="0"/>
              <a:t> annotation.</a:t>
            </a:r>
            <a:endParaRPr lang="en-GB" dirty="0" smtClean="0"/>
          </a:p>
          <a:p>
            <a:pPr marL="914400" lvl="0">
              <a:lnSpc>
                <a:spcPct val="100000"/>
              </a:lnSpc>
            </a:pPr>
            <a:r>
              <a:rPr lang="en-GB" dirty="0"/>
              <a:t>Test POST API </a:t>
            </a:r>
            <a:r>
              <a:rPr lang="en-GB" dirty="0" smtClean="0"/>
              <a:t>“/</a:t>
            </a:r>
            <a:r>
              <a:rPr lang="en-GB" dirty="0" err="1"/>
              <a:t>insertAllLibraries</a:t>
            </a:r>
            <a:r>
              <a:rPr lang="en-GB" dirty="0" smtClean="0"/>
              <a:t>” </a:t>
            </a:r>
            <a:r>
              <a:rPr lang="en-GB" dirty="0"/>
              <a:t>with Swagger </a:t>
            </a:r>
            <a:r>
              <a:rPr lang="en-GB" dirty="0" smtClean="0"/>
              <a:t>UI.</a:t>
            </a:r>
          </a:p>
          <a:p>
            <a:pPr marL="91440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95831349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POST API “/</a:t>
            </a:r>
            <a:r>
              <a:rPr lang="en-GB" dirty="0" err="1"/>
              <a:t>insertAllLibraries</a:t>
            </a:r>
            <a:r>
              <a:rPr lang="en-GB" dirty="0" smtClean="0"/>
              <a:t>” in </a:t>
            </a:r>
            <a:r>
              <a:rPr lang="en-GB" dirty="0" err="1"/>
              <a:t>LibraryCreateController</a:t>
            </a:r>
            <a:r>
              <a:rPr lang="en-GB" dirty="0" smtClean="0"/>
              <a:t> class </a:t>
            </a:r>
            <a:r>
              <a:rPr lang="en-US" dirty="0" smtClean="0"/>
              <a:t>and  </a:t>
            </a:r>
            <a:r>
              <a:rPr lang="en-US" dirty="0"/>
              <a:t>tested our created API with the Swagger </a:t>
            </a:r>
            <a:r>
              <a:rPr lang="en-US" dirty="0" smtClean="0"/>
              <a:t>UI</a:t>
            </a:r>
            <a:r>
              <a:rPr lang="en-GB" dirty="0" smtClean="0"/>
              <a:t> and also learned the use of </a:t>
            </a:r>
            <a:r>
              <a:rPr lang="en-IN" dirty="0" smtClean="0"/>
              <a:t>@</a:t>
            </a:r>
            <a:r>
              <a:rPr lang="en-IN" dirty="0" err="1" smtClean="0"/>
              <a:t>RequestBody</a:t>
            </a:r>
            <a:r>
              <a:rPr lang="en-IN" dirty="0" smtClean="0"/>
              <a:t> annotation</a:t>
            </a:r>
            <a:endParaRPr dirty="0" smtClean="0"/>
          </a:p>
        </p:txBody>
      </p:sp>
    </p:spTree>
    <p:extLst>
      <p:ext uri="{BB962C8B-B14F-4D97-AF65-F5344CB8AC3E}">
        <p14:creationId xmlns:p14="http://schemas.microsoft.com/office/powerpoint/2010/main" val="391415551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55"/>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Creating </a:t>
            </a:r>
            <a:r>
              <a:rPr lang="en-GB" sz="2400" b="1" dirty="0">
                <a:solidFill>
                  <a:schemeClr val="dk2"/>
                </a:solidFill>
                <a:latin typeface="Proxima Nova"/>
                <a:ea typeface="Proxima Nova"/>
                <a:cs typeface="Proxima Nova"/>
              </a:rPr>
              <a:t>POST API “/</a:t>
            </a:r>
            <a:r>
              <a:rPr lang="en-GB" sz="2400" b="1" dirty="0" err="1">
                <a:solidFill>
                  <a:schemeClr val="dk2"/>
                </a:solidFill>
                <a:latin typeface="Proxima Nova"/>
                <a:ea typeface="Proxima Nova"/>
                <a:cs typeface="Proxima Nova"/>
              </a:rPr>
              <a:t>addLibrararywithSaveAndFlush</a:t>
            </a:r>
            <a:r>
              <a:rPr lang="en-GB" sz="2400" b="1" dirty="0">
                <a:solidFill>
                  <a:schemeClr val="dk2"/>
                </a:solidFill>
                <a:latin typeface="Proxima Nova"/>
                <a:ea typeface="Proxima Nova"/>
                <a:cs typeface="Proxima Nova"/>
              </a:rPr>
              <a:t>” </a:t>
            </a:r>
            <a:r>
              <a:rPr lang="en-US" sz="2400" b="1" dirty="0">
                <a:solidFill>
                  <a:schemeClr val="dk2"/>
                </a:solidFill>
                <a:latin typeface="Proxima Nova"/>
                <a:ea typeface="Proxima Nova"/>
                <a:cs typeface="Proxima Nova"/>
              </a:rPr>
              <a:t>in </a:t>
            </a:r>
            <a:r>
              <a:rPr lang="en-GB" sz="2400" b="1" dirty="0" err="1">
                <a:solidFill>
                  <a:schemeClr val="dk2"/>
                </a:solidFill>
                <a:latin typeface="Proxima Nova"/>
                <a:ea typeface="Proxima Nova"/>
                <a:cs typeface="Proxima Nova"/>
                <a:sym typeface="Proxima Nova"/>
              </a:rPr>
              <a:t>LibraryCreateController</a:t>
            </a:r>
            <a:r>
              <a:rPr lang="en-US" sz="2400" b="1" dirty="0">
                <a:solidFill>
                  <a:schemeClr val="dk2"/>
                </a:solidFill>
                <a:latin typeface="Proxima Nova"/>
                <a:ea typeface="Proxima Nova"/>
                <a:cs typeface="Proxima Nova"/>
              </a:rPr>
              <a:t> class</a:t>
            </a:r>
            <a:endParaRPr sz="2400" b="1" dirty="0">
              <a:solidFill>
                <a:schemeClr val="dk2"/>
              </a:solidFill>
              <a:latin typeface="Proxima Nova"/>
              <a:ea typeface="Proxima Nova"/>
              <a:cs typeface="Proxima Nova"/>
              <a:sym typeface="Proxima Nova"/>
            </a:endParaRPr>
          </a:p>
        </p:txBody>
      </p:sp>
      <p:sp>
        <p:nvSpPr>
          <p:cNvPr id="900" name="Google Shape;900;p155"/>
          <p:cNvSpPr txBox="1">
            <a:spLocks noGrp="1"/>
          </p:cNvSpPr>
          <p:nvPr>
            <p:ph type="body" idx="1"/>
          </p:nvPr>
        </p:nvSpPr>
        <p:spPr>
          <a:xfrm>
            <a:off x="-137651" y="1763700"/>
            <a:ext cx="8699700" cy="3379800"/>
          </a:xfrm>
          <a:prstGeom prst="rect">
            <a:avLst/>
          </a:prstGeom>
        </p:spPr>
        <p:txBody>
          <a:bodyPr spcFirstLastPara="1" wrap="square" lIns="91425" tIns="91425" rIns="91425" bIns="91425" anchor="t" anchorCtr="0">
            <a:noAutofit/>
          </a:bodyPr>
          <a:lstStyle/>
          <a:p>
            <a:pPr marL="914400" lvl="0">
              <a:lnSpc>
                <a:spcPct val="100000"/>
              </a:lnSpc>
            </a:pPr>
            <a:r>
              <a:rPr lang="en-GB" dirty="0" smtClean="0"/>
              <a:t>Create </a:t>
            </a:r>
            <a:r>
              <a:rPr lang="en-GB" dirty="0"/>
              <a:t>POST API </a:t>
            </a:r>
            <a:r>
              <a:rPr lang="en-GB" dirty="0" smtClean="0"/>
              <a:t>"/</a:t>
            </a:r>
            <a:r>
              <a:rPr lang="en-GB" dirty="0" err="1" smtClean="0"/>
              <a:t>addLibrararywithSaveAndFlush</a:t>
            </a:r>
            <a:r>
              <a:rPr lang="en-GB" dirty="0"/>
              <a:t>“.</a:t>
            </a:r>
            <a:endParaRPr lang="en-GB" dirty="0" smtClean="0"/>
          </a:p>
          <a:p>
            <a:pPr marL="914400" lvl="0">
              <a:lnSpc>
                <a:spcPct val="100000"/>
              </a:lnSpc>
            </a:pPr>
            <a:r>
              <a:rPr lang="en-GB" dirty="0"/>
              <a:t>Test POST API </a:t>
            </a:r>
            <a:r>
              <a:rPr lang="en-GB" dirty="0" smtClean="0"/>
              <a:t>“/</a:t>
            </a:r>
            <a:r>
              <a:rPr lang="en-GB" dirty="0" err="1" smtClean="0"/>
              <a:t>addLibrararywithSaveAndFlush</a:t>
            </a:r>
            <a:r>
              <a:rPr lang="en-GB" dirty="0" smtClean="0"/>
              <a:t>” </a:t>
            </a:r>
            <a:r>
              <a:rPr lang="en-GB" dirty="0"/>
              <a:t>with Swagger </a:t>
            </a:r>
            <a:r>
              <a:rPr lang="en-GB" dirty="0" smtClean="0"/>
              <a:t>UI.</a:t>
            </a:r>
            <a:endParaRPr dirty="0"/>
          </a:p>
          <a:p>
            <a:pPr marL="91440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96461620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lvl="0" indent="0">
              <a:buNone/>
            </a:pPr>
            <a:r>
              <a:rPr lang="en-GB" dirty="0"/>
              <a:t>In this video </a:t>
            </a:r>
            <a:r>
              <a:rPr lang="en-GB" dirty="0" smtClean="0"/>
              <a:t>we </a:t>
            </a:r>
            <a:r>
              <a:rPr lang="en-GB" dirty="0"/>
              <a:t>have created POST API </a:t>
            </a:r>
            <a:r>
              <a:rPr lang="en-GB" dirty="0" smtClean="0"/>
              <a:t>“/</a:t>
            </a:r>
            <a:r>
              <a:rPr lang="en-GB" dirty="0" err="1" smtClean="0"/>
              <a:t>addLibrararywithSaveAndFlush</a:t>
            </a:r>
            <a:r>
              <a:rPr lang="en-GB" dirty="0" smtClean="0"/>
              <a:t>” in </a:t>
            </a:r>
            <a:r>
              <a:rPr lang="en-GB" dirty="0" err="1"/>
              <a:t>LibraryCreateController</a:t>
            </a:r>
            <a:r>
              <a:rPr lang="en-GB" dirty="0" smtClean="0"/>
              <a:t> </a:t>
            </a:r>
            <a:r>
              <a:rPr lang="en-GB" dirty="0"/>
              <a:t>class </a:t>
            </a:r>
            <a:r>
              <a:rPr lang="en-GB" dirty="0" smtClean="0"/>
              <a:t>and tested </a:t>
            </a:r>
            <a:r>
              <a:rPr lang="en-GB" dirty="0"/>
              <a:t>our created API with the Swagger UI.</a:t>
            </a:r>
            <a:endParaRPr dirty="0" smtClean="0"/>
          </a:p>
        </p:txBody>
      </p:sp>
    </p:spTree>
    <p:extLst>
      <p:ext uri="{BB962C8B-B14F-4D97-AF65-F5344CB8AC3E}">
        <p14:creationId xmlns:p14="http://schemas.microsoft.com/office/powerpoint/2010/main" val="3113660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57"/>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Creating a </a:t>
            </a:r>
            <a:r>
              <a:rPr lang="en-GB" sz="2400" b="1" dirty="0" err="1">
                <a:solidFill>
                  <a:schemeClr val="dk2"/>
                </a:solidFill>
                <a:latin typeface="Proxima Nova"/>
                <a:ea typeface="Proxima Nova"/>
                <a:cs typeface="Proxima Nova"/>
                <a:sym typeface="Proxima Nova"/>
              </a:rPr>
              <a:t>LibraryDeleteController</a:t>
            </a:r>
            <a:r>
              <a:rPr lang="en-GB" sz="2400" b="1" dirty="0">
                <a:solidFill>
                  <a:schemeClr val="dk2"/>
                </a:solidFill>
                <a:latin typeface="Proxima Nova"/>
                <a:ea typeface="Proxima Nova"/>
                <a:cs typeface="Proxima Nova"/>
                <a:sym typeface="Proxima Nova"/>
              </a:rPr>
              <a:t> class with </a:t>
            </a:r>
            <a:r>
              <a:rPr lang="en-GB" sz="2400" b="1" dirty="0" smtClean="0">
                <a:solidFill>
                  <a:schemeClr val="dk2"/>
                </a:solidFill>
                <a:latin typeface="Proxima Nova"/>
                <a:ea typeface="Proxima Nova"/>
                <a:cs typeface="Proxima Nova"/>
              </a:rPr>
              <a:t>DELETE </a:t>
            </a:r>
            <a:r>
              <a:rPr lang="en-GB" sz="2400" b="1" dirty="0">
                <a:solidFill>
                  <a:schemeClr val="dk2"/>
                </a:solidFill>
                <a:latin typeface="Proxima Nova"/>
                <a:ea typeface="Proxima Nova"/>
                <a:cs typeface="Proxima Nova"/>
              </a:rPr>
              <a:t>API “/</a:t>
            </a:r>
            <a:r>
              <a:rPr lang="en-GB" sz="2400" b="1" dirty="0" err="1">
                <a:solidFill>
                  <a:schemeClr val="dk2"/>
                </a:solidFill>
                <a:latin typeface="Proxima Nova"/>
                <a:ea typeface="Proxima Nova"/>
                <a:cs typeface="Proxima Nova"/>
              </a:rPr>
              <a:t>deleteOneLibrary</a:t>
            </a:r>
            <a:r>
              <a:rPr lang="en-GB" sz="2400" b="1" dirty="0">
                <a:solidFill>
                  <a:schemeClr val="dk2"/>
                </a:solidFill>
                <a:latin typeface="Proxima Nova"/>
                <a:ea typeface="Proxima Nova"/>
                <a:cs typeface="Proxima Nova"/>
              </a:rPr>
              <a:t>”</a:t>
            </a:r>
            <a:endParaRPr sz="2400" b="1" dirty="0">
              <a:solidFill>
                <a:schemeClr val="dk2"/>
              </a:solidFill>
              <a:latin typeface="Proxima Nova"/>
              <a:ea typeface="Proxima Nova"/>
              <a:cs typeface="Proxima Nova"/>
              <a:sym typeface="Proxima Nova"/>
            </a:endParaRPr>
          </a:p>
        </p:txBody>
      </p:sp>
      <p:sp>
        <p:nvSpPr>
          <p:cNvPr id="912" name="Google Shape;912;p157"/>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Create Controller class </a:t>
            </a:r>
            <a:r>
              <a:rPr lang="en-GB" dirty="0" err="1" smtClean="0"/>
              <a:t>LibraryDeleteController</a:t>
            </a:r>
            <a:r>
              <a:rPr lang="en-GB" dirty="0" smtClean="0"/>
              <a:t>.</a:t>
            </a:r>
          </a:p>
          <a:p>
            <a:pPr marL="914400" lvl="0">
              <a:lnSpc>
                <a:spcPct val="100000"/>
              </a:lnSpc>
            </a:pPr>
            <a:r>
              <a:rPr lang="en-US" dirty="0"/>
              <a:t>Learn the use @</a:t>
            </a:r>
            <a:r>
              <a:rPr lang="en-US" dirty="0" err="1"/>
              <a:t>RequestMapping</a:t>
            </a:r>
            <a:r>
              <a:rPr lang="en-US" dirty="0"/>
              <a:t> annotation.</a:t>
            </a:r>
            <a:endParaRPr dirty="0"/>
          </a:p>
          <a:p>
            <a:pPr marL="914400" lvl="0" indent="-342900" algn="l" rtl="0">
              <a:lnSpc>
                <a:spcPct val="100000"/>
              </a:lnSpc>
              <a:spcBef>
                <a:spcPts val="0"/>
              </a:spcBef>
              <a:spcAft>
                <a:spcPts val="0"/>
              </a:spcAft>
              <a:buSzPts val="1800"/>
              <a:buChar char="●"/>
            </a:pPr>
            <a:r>
              <a:rPr lang="en-GB" dirty="0"/>
              <a:t>Create </a:t>
            </a:r>
            <a:r>
              <a:rPr lang="en-GB" dirty="0" smtClean="0"/>
              <a:t>DELETE </a:t>
            </a:r>
            <a:r>
              <a:rPr lang="en-GB" dirty="0"/>
              <a:t>API </a:t>
            </a:r>
            <a:r>
              <a:rPr lang="en-GB" dirty="0" smtClean="0"/>
              <a:t>“/</a:t>
            </a:r>
            <a:r>
              <a:rPr lang="en-GB" dirty="0" err="1" smtClean="0"/>
              <a:t>deleteOneLibrary</a:t>
            </a:r>
            <a:r>
              <a:rPr lang="en-GB" dirty="0" smtClean="0"/>
              <a:t>”.</a:t>
            </a:r>
          </a:p>
          <a:p>
            <a:pPr marL="914400">
              <a:lnSpc>
                <a:spcPct val="100000"/>
              </a:lnSpc>
            </a:pPr>
            <a:r>
              <a:rPr lang="en-GB" dirty="0"/>
              <a:t>Test DELETE</a:t>
            </a:r>
            <a:r>
              <a:rPr lang="en-GB" dirty="0" smtClean="0"/>
              <a:t> </a:t>
            </a:r>
            <a:r>
              <a:rPr lang="en-GB" dirty="0"/>
              <a:t>API “/</a:t>
            </a:r>
            <a:r>
              <a:rPr lang="en-GB" dirty="0" err="1"/>
              <a:t>deleteOneLibrary</a:t>
            </a:r>
            <a:r>
              <a:rPr lang="en-GB" dirty="0" smtClean="0"/>
              <a:t>” with </a:t>
            </a:r>
            <a:r>
              <a:rPr lang="en-GB" dirty="0"/>
              <a:t>Swagger UI.</a:t>
            </a:r>
          </a:p>
          <a:p>
            <a:pPr marL="914400" lvl="0" indent="-342900" algn="l" rtl="0">
              <a:lnSpc>
                <a:spcPct val="100000"/>
              </a:lnSpc>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lvl="0" indent="0">
              <a:buNone/>
            </a:pPr>
            <a:r>
              <a:rPr lang="en-US" dirty="0"/>
              <a:t>In this video we have learned how to use @</a:t>
            </a:r>
            <a:r>
              <a:rPr lang="en-US" dirty="0" err="1"/>
              <a:t>RequestMapping</a:t>
            </a:r>
            <a:r>
              <a:rPr lang="en-US" dirty="0"/>
              <a:t> annotation and we have created </a:t>
            </a:r>
            <a:r>
              <a:rPr lang="en-GB" dirty="0" err="1"/>
              <a:t>LibraryDeleteController</a:t>
            </a:r>
            <a:r>
              <a:rPr lang="en-US" dirty="0" smtClean="0"/>
              <a:t> </a:t>
            </a:r>
            <a:r>
              <a:rPr lang="en-US" dirty="0"/>
              <a:t>class with </a:t>
            </a:r>
            <a:r>
              <a:rPr lang="en-GB" dirty="0"/>
              <a:t>DELETE API “/</a:t>
            </a:r>
            <a:r>
              <a:rPr lang="en-GB" dirty="0" err="1"/>
              <a:t>deleteOneLibrary</a:t>
            </a:r>
            <a:r>
              <a:rPr lang="en-GB" dirty="0" smtClean="0"/>
              <a:t>” </a:t>
            </a:r>
            <a:r>
              <a:rPr lang="en-US" dirty="0" smtClean="0"/>
              <a:t>and </a:t>
            </a:r>
            <a:r>
              <a:rPr lang="en-US" dirty="0"/>
              <a:t>tested our created API with the Swagger UI.</a:t>
            </a:r>
            <a:endParaRPr dirty="0" smtClean="0"/>
          </a:p>
        </p:txBody>
      </p:sp>
    </p:spTree>
    <p:extLst>
      <p:ext uri="{BB962C8B-B14F-4D97-AF65-F5344CB8AC3E}">
        <p14:creationId xmlns:p14="http://schemas.microsoft.com/office/powerpoint/2010/main" val="3036180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marR="0" lvl="0" indent="45720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b="1">
              <a:solidFill>
                <a:schemeClr val="dk2"/>
              </a:solidFill>
              <a:latin typeface="Proxima Nova"/>
              <a:ea typeface="Proxima Nova"/>
              <a:cs typeface="Proxima Nova"/>
              <a:sym typeface="Proxima Nova"/>
            </a:endParaRPr>
          </a:p>
        </p:txBody>
      </p:sp>
      <p:sp>
        <p:nvSpPr>
          <p:cNvPr id="125" name="Google Shape;12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this video we have learned how the structure of generated spring boot project, we have also seems the procedure for running the application in run mode and debug mode. We now know that spring boot application has an embedded tomcat server and our application runs on it and in the last we have learned about the configuration required for changing port on which our application gets hosted in local to quickly resolve the port already in use issue.</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57"/>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sym typeface="Proxima Nova"/>
              </a:rPr>
              <a:t>Hands On: Creating </a:t>
            </a:r>
            <a:r>
              <a:rPr lang="en-GB" sz="2400" b="1" dirty="0" smtClean="0">
                <a:solidFill>
                  <a:schemeClr val="dk2"/>
                </a:solidFill>
                <a:latin typeface="Proxima Nova"/>
                <a:ea typeface="Proxima Nova"/>
                <a:cs typeface="Proxima Nova"/>
              </a:rPr>
              <a:t>DELETE </a:t>
            </a:r>
            <a:r>
              <a:rPr lang="en-GB" sz="2400" b="1" dirty="0" smtClean="0">
                <a:solidFill>
                  <a:schemeClr val="dk2"/>
                </a:solidFill>
                <a:latin typeface="Proxima Nova"/>
                <a:ea typeface="Proxima Nova"/>
                <a:cs typeface="Proxima Nova"/>
                <a:sym typeface="Proxima Nova"/>
              </a:rPr>
              <a:t>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pruneTable</a:t>
            </a:r>
            <a:r>
              <a:rPr lang="en-GB" sz="2400" b="1" dirty="0" smtClean="0">
                <a:solidFill>
                  <a:schemeClr val="dk2"/>
                </a:solidFill>
                <a:latin typeface="Proxima Nova"/>
                <a:ea typeface="Proxima Nova"/>
                <a:cs typeface="Proxima Nova"/>
              </a:rPr>
              <a:t>” in </a:t>
            </a:r>
            <a:r>
              <a:rPr lang="en-GB" sz="2400" b="1" dirty="0" err="1">
                <a:solidFill>
                  <a:schemeClr val="dk2"/>
                </a:solidFill>
                <a:latin typeface="Proxima Nova"/>
                <a:ea typeface="Proxima Nova"/>
                <a:cs typeface="Proxima Nova"/>
                <a:sym typeface="Proxima Nova"/>
              </a:rPr>
              <a:t>LibraryDeleteController</a:t>
            </a:r>
            <a:r>
              <a:rPr lang="en-GB" sz="2400" b="1" dirty="0">
                <a:solidFill>
                  <a:schemeClr val="dk2"/>
                </a:solidFill>
                <a:latin typeface="Proxima Nova"/>
                <a:ea typeface="Proxima Nova"/>
                <a:cs typeface="Proxima Nova"/>
                <a:sym typeface="Proxima Nova"/>
              </a:rPr>
              <a:t> </a:t>
            </a:r>
            <a:r>
              <a:rPr lang="en-GB" sz="2400" b="1" dirty="0" smtClean="0">
                <a:solidFill>
                  <a:schemeClr val="dk2"/>
                </a:solidFill>
                <a:latin typeface="Proxima Nova"/>
                <a:ea typeface="Proxima Nova"/>
                <a:cs typeface="Proxima Nova"/>
                <a:sym typeface="Proxima Nova"/>
              </a:rPr>
              <a:t>class</a:t>
            </a:r>
            <a:r>
              <a:rPr lang="en-GB" sz="2400" b="1" dirty="0" smtClean="0">
                <a:solidFill>
                  <a:schemeClr val="dk2"/>
                </a:solidFill>
                <a:latin typeface="Proxima Nova"/>
                <a:ea typeface="Proxima Nova"/>
                <a:cs typeface="Proxima Nova"/>
              </a:rPr>
              <a:t/>
            </a:r>
            <a:br>
              <a:rPr lang="en-GB" sz="2400" b="1" dirty="0" smtClean="0">
                <a:solidFill>
                  <a:schemeClr val="dk2"/>
                </a:solidFill>
                <a:latin typeface="Proxima Nova"/>
                <a:ea typeface="Proxima Nova"/>
                <a:cs typeface="Proxima Nova"/>
              </a:rPr>
            </a:br>
            <a:endParaRPr sz="2400" b="1" dirty="0">
              <a:solidFill>
                <a:schemeClr val="dk2"/>
              </a:solidFill>
              <a:latin typeface="Proxima Nova"/>
              <a:ea typeface="Proxima Nova"/>
              <a:cs typeface="Proxima Nova"/>
              <a:sym typeface="Proxima Nova"/>
            </a:endParaRPr>
          </a:p>
        </p:txBody>
      </p:sp>
      <p:sp>
        <p:nvSpPr>
          <p:cNvPr id="912" name="Google Shape;912;p157"/>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a:lnSpc>
                <a:spcPct val="100000"/>
              </a:lnSpc>
            </a:pPr>
            <a:r>
              <a:rPr lang="en-GB" dirty="0"/>
              <a:t>Create DELETE API </a:t>
            </a:r>
            <a:r>
              <a:rPr lang="en-GB" dirty="0" smtClean="0"/>
              <a:t>“/</a:t>
            </a:r>
            <a:r>
              <a:rPr lang="en-GB" dirty="0" err="1" smtClean="0"/>
              <a:t>pruneTable</a:t>
            </a:r>
            <a:r>
              <a:rPr lang="en-GB" dirty="0" smtClean="0"/>
              <a:t>”.</a:t>
            </a:r>
          </a:p>
          <a:p>
            <a:pPr marL="914400">
              <a:lnSpc>
                <a:spcPct val="100000"/>
              </a:lnSpc>
            </a:pPr>
            <a:r>
              <a:rPr lang="en-GB" dirty="0" smtClean="0"/>
              <a:t>Test DELETE API “/</a:t>
            </a:r>
            <a:r>
              <a:rPr lang="en-GB" dirty="0" err="1" smtClean="0"/>
              <a:t>pruneTable</a:t>
            </a:r>
            <a:r>
              <a:rPr lang="en-GB" dirty="0" smtClean="0"/>
              <a:t>” with Swagger UI.</a:t>
            </a:r>
          </a:p>
          <a:p>
            <a:pPr marL="571500" lvl="0" indent="0" algn="l" rtl="0">
              <a:lnSpc>
                <a:spcPct val="100000"/>
              </a:lnSpc>
              <a:spcBef>
                <a:spcPts val="0"/>
              </a:spcBef>
              <a:spcAft>
                <a:spcPts val="0"/>
              </a:spcAft>
              <a:buSzPts val="1800"/>
              <a:buNone/>
            </a:pPr>
            <a:endParaRPr dirty="0"/>
          </a:p>
        </p:txBody>
      </p:sp>
    </p:spTree>
    <p:extLst>
      <p:ext uri="{BB962C8B-B14F-4D97-AF65-F5344CB8AC3E}">
        <p14:creationId xmlns:p14="http://schemas.microsoft.com/office/powerpoint/2010/main" val="183529712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DELETE API </a:t>
            </a:r>
            <a:r>
              <a:rPr lang="en-GB" dirty="0" smtClean="0"/>
              <a:t>“/</a:t>
            </a:r>
            <a:r>
              <a:rPr lang="en-GB" dirty="0" err="1" smtClean="0"/>
              <a:t>pruneTable</a:t>
            </a:r>
            <a:r>
              <a:rPr lang="en-GB" dirty="0" smtClean="0"/>
              <a:t>” in </a:t>
            </a:r>
            <a:r>
              <a:rPr lang="en-GB" dirty="0" err="1"/>
              <a:t>LibraryDeleteController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317207648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57"/>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smtClean="0">
                <a:solidFill>
                  <a:schemeClr val="dk2"/>
                </a:solidFill>
                <a:latin typeface="Proxima Nova"/>
                <a:ea typeface="Proxima Nova"/>
                <a:cs typeface="Proxima Nova"/>
              </a:rPr>
              <a:t>POST </a:t>
            </a:r>
            <a:r>
              <a:rPr lang="en-GB" sz="2400" b="1" dirty="0">
                <a:solidFill>
                  <a:schemeClr val="dk2"/>
                </a:solidFill>
                <a:latin typeface="Proxima Nova"/>
                <a:ea typeface="Proxima Nova"/>
                <a:cs typeface="Proxima Nova"/>
                <a:sym typeface="Proxima Nova"/>
              </a:rPr>
              <a:t>API </a:t>
            </a:r>
            <a:r>
              <a:rPr lang="en-GB" sz="2400" b="1" dirty="0" smtClean="0">
                <a:solidFill>
                  <a:schemeClr val="dk2"/>
                </a:solidFill>
                <a:latin typeface="Proxima Nova"/>
                <a:ea typeface="Proxima Nova"/>
                <a:cs typeface="Proxima Nova"/>
              </a:rPr>
              <a:t>“/</a:t>
            </a:r>
            <a:r>
              <a:rPr lang="en-GB" sz="2400" b="1" dirty="0" err="1">
                <a:solidFill>
                  <a:schemeClr val="dk2"/>
                </a:solidFill>
                <a:latin typeface="Proxima Nova"/>
                <a:ea typeface="Proxima Nova"/>
                <a:cs typeface="Proxima Nova"/>
              </a:rPr>
              <a:t>deleteAllThese</a:t>
            </a:r>
            <a:r>
              <a:rPr lang="en-GB" sz="2400" b="1" dirty="0" smtClean="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rPr>
              <a:t>in </a:t>
            </a:r>
            <a:r>
              <a:rPr lang="en-GB" sz="2400" b="1" dirty="0" err="1">
                <a:solidFill>
                  <a:schemeClr val="dk2"/>
                </a:solidFill>
                <a:latin typeface="Proxima Nova"/>
                <a:ea typeface="Proxima Nova"/>
                <a:cs typeface="Proxima Nova"/>
                <a:sym typeface="Proxima Nova"/>
              </a:rPr>
              <a:t>LibraryDeleteController</a:t>
            </a:r>
            <a:r>
              <a:rPr lang="en-GB" sz="2400" b="1" dirty="0">
                <a:solidFill>
                  <a:schemeClr val="dk2"/>
                </a:solidFill>
                <a:latin typeface="Proxima Nova"/>
                <a:ea typeface="Proxima Nova"/>
                <a:cs typeface="Proxima Nova"/>
                <a:sym typeface="Proxima Nova"/>
              </a:rPr>
              <a:t> class.</a:t>
            </a:r>
            <a:r>
              <a:rPr lang="en-GB" sz="2400" b="1" dirty="0">
                <a:solidFill>
                  <a:schemeClr val="dk2"/>
                </a:solidFill>
                <a:latin typeface="Proxima Nova"/>
                <a:ea typeface="Proxima Nova"/>
                <a:cs typeface="Proxima Nova"/>
              </a:rPr>
              <a:t/>
            </a:r>
            <a:br>
              <a:rPr lang="en-GB" sz="2400" b="1" dirty="0">
                <a:solidFill>
                  <a:schemeClr val="dk2"/>
                </a:solidFill>
                <a:latin typeface="Proxima Nova"/>
                <a:ea typeface="Proxima Nova"/>
                <a:cs typeface="Proxima Nova"/>
              </a:rPr>
            </a:br>
            <a:endParaRPr sz="2400" b="1" dirty="0">
              <a:solidFill>
                <a:schemeClr val="dk2"/>
              </a:solidFill>
              <a:latin typeface="Proxima Nova"/>
              <a:ea typeface="Proxima Nova"/>
              <a:cs typeface="Proxima Nova"/>
              <a:sym typeface="Proxima Nova"/>
            </a:endParaRPr>
          </a:p>
        </p:txBody>
      </p:sp>
      <p:sp>
        <p:nvSpPr>
          <p:cNvPr id="912" name="Google Shape;912;p157"/>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a:lnSpc>
                <a:spcPct val="100000"/>
              </a:lnSpc>
            </a:pPr>
            <a:r>
              <a:rPr lang="en-GB" dirty="0"/>
              <a:t>Create </a:t>
            </a:r>
            <a:r>
              <a:rPr lang="en-GB" dirty="0" smtClean="0"/>
              <a:t>POST </a:t>
            </a:r>
            <a:r>
              <a:rPr lang="en-GB" dirty="0"/>
              <a:t>API </a:t>
            </a:r>
            <a:r>
              <a:rPr lang="en-GB" dirty="0" smtClean="0"/>
              <a:t>“/</a:t>
            </a:r>
            <a:r>
              <a:rPr lang="en-GB" dirty="0" err="1"/>
              <a:t>deleteAllThese</a:t>
            </a:r>
            <a:r>
              <a:rPr lang="en-GB" dirty="0" smtClean="0"/>
              <a:t>”.</a:t>
            </a:r>
          </a:p>
          <a:p>
            <a:pPr marL="914400">
              <a:lnSpc>
                <a:spcPct val="100000"/>
              </a:lnSpc>
            </a:pPr>
            <a:r>
              <a:rPr lang="en-GB" dirty="0"/>
              <a:t>Test POST </a:t>
            </a:r>
            <a:r>
              <a:rPr lang="en-GB" dirty="0" smtClean="0"/>
              <a:t>API “/</a:t>
            </a:r>
            <a:r>
              <a:rPr lang="en-GB" dirty="0" err="1" smtClean="0"/>
              <a:t>deleteAllThese</a:t>
            </a:r>
            <a:r>
              <a:rPr lang="en-GB" dirty="0" smtClean="0"/>
              <a:t>” </a:t>
            </a:r>
            <a:r>
              <a:rPr lang="en-GB" dirty="0"/>
              <a:t>with Swagger UI.</a:t>
            </a:r>
          </a:p>
          <a:p>
            <a:pPr marL="571500" lvl="0" indent="0" algn="l" rtl="0">
              <a:lnSpc>
                <a:spcPct val="100000"/>
              </a:lnSpc>
              <a:spcBef>
                <a:spcPts val="0"/>
              </a:spcBef>
              <a:spcAft>
                <a:spcPts val="0"/>
              </a:spcAft>
              <a:buSzPts val="1800"/>
              <a:buNone/>
            </a:pPr>
            <a:endParaRPr dirty="0"/>
          </a:p>
        </p:txBody>
      </p:sp>
    </p:spTree>
    <p:extLst>
      <p:ext uri="{BB962C8B-B14F-4D97-AF65-F5344CB8AC3E}">
        <p14:creationId xmlns:p14="http://schemas.microsoft.com/office/powerpoint/2010/main" val="182191497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POST</a:t>
            </a:r>
            <a:r>
              <a:rPr lang="en-GB" dirty="0" smtClean="0"/>
              <a:t> </a:t>
            </a:r>
            <a:r>
              <a:rPr lang="en-GB" dirty="0"/>
              <a:t>API </a:t>
            </a:r>
            <a:r>
              <a:rPr lang="en-GB" dirty="0" smtClean="0"/>
              <a:t>“/</a:t>
            </a:r>
            <a:r>
              <a:rPr lang="en-GB" dirty="0" err="1" smtClean="0"/>
              <a:t>deleteAllThese</a:t>
            </a:r>
            <a:r>
              <a:rPr lang="en-GB" dirty="0" smtClean="0"/>
              <a:t>” in </a:t>
            </a:r>
            <a:r>
              <a:rPr lang="en-GB" dirty="0" err="1"/>
              <a:t>LibraryDeleteController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120328605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57"/>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smtClean="0">
                <a:solidFill>
                  <a:schemeClr val="dk2"/>
                </a:solidFill>
                <a:latin typeface="Proxima Nova"/>
                <a:ea typeface="Proxima Nova"/>
                <a:cs typeface="Proxima Nova"/>
              </a:rPr>
              <a:t>DELETE </a:t>
            </a:r>
            <a:r>
              <a:rPr lang="en-GB" sz="2400" b="1" dirty="0">
                <a:solidFill>
                  <a:schemeClr val="dk2"/>
                </a:solidFill>
                <a:latin typeface="Proxima Nova"/>
                <a:ea typeface="Proxima Nova"/>
                <a:cs typeface="Proxima Nova"/>
                <a:sym typeface="Proxima Nova"/>
              </a:rPr>
              <a:t>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deleteAllInBatch</a:t>
            </a:r>
            <a:r>
              <a:rPr lang="en-GB" sz="2400" b="1" dirty="0" smtClean="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rPr>
              <a:t>in </a:t>
            </a:r>
            <a:r>
              <a:rPr lang="en-GB" sz="2400" b="1" dirty="0" err="1">
                <a:solidFill>
                  <a:schemeClr val="dk2"/>
                </a:solidFill>
                <a:latin typeface="Proxima Nova"/>
                <a:ea typeface="Proxima Nova"/>
                <a:cs typeface="Proxima Nova"/>
                <a:sym typeface="Proxima Nova"/>
              </a:rPr>
              <a:t>LibraryDeleteController</a:t>
            </a:r>
            <a:r>
              <a:rPr lang="en-GB" sz="2400" b="1" dirty="0">
                <a:solidFill>
                  <a:schemeClr val="dk2"/>
                </a:solidFill>
                <a:latin typeface="Proxima Nova"/>
                <a:ea typeface="Proxima Nova"/>
                <a:cs typeface="Proxima Nova"/>
                <a:sym typeface="Proxima Nova"/>
              </a:rPr>
              <a:t> class.</a:t>
            </a:r>
            <a:r>
              <a:rPr lang="en-GB" sz="2400" b="1" dirty="0">
                <a:solidFill>
                  <a:schemeClr val="dk2"/>
                </a:solidFill>
                <a:latin typeface="Proxima Nova"/>
                <a:ea typeface="Proxima Nova"/>
                <a:cs typeface="Proxima Nova"/>
              </a:rPr>
              <a:t/>
            </a:r>
            <a:br>
              <a:rPr lang="en-GB" sz="2400" b="1" dirty="0">
                <a:solidFill>
                  <a:schemeClr val="dk2"/>
                </a:solidFill>
                <a:latin typeface="Proxima Nova"/>
                <a:ea typeface="Proxima Nova"/>
                <a:cs typeface="Proxima Nova"/>
              </a:rPr>
            </a:br>
            <a:endParaRPr sz="2400" b="1" dirty="0">
              <a:solidFill>
                <a:schemeClr val="dk2"/>
              </a:solidFill>
              <a:latin typeface="Proxima Nova"/>
              <a:ea typeface="Proxima Nova"/>
              <a:cs typeface="Proxima Nova"/>
              <a:sym typeface="Proxima Nova"/>
            </a:endParaRPr>
          </a:p>
        </p:txBody>
      </p:sp>
      <p:sp>
        <p:nvSpPr>
          <p:cNvPr id="912" name="Google Shape;912;p157"/>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a:lnSpc>
                <a:spcPct val="100000"/>
              </a:lnSpc>
            </a:pPr>
            <a:r>
              <a:rPr lang="en-GB" dirty="0"/>
              <a:t>Create DELETE API </a:t>
            </a:r>
            <a:r>
              <a:rPr lang="en-GB" dirty="0" smtClean="0"/>
              <a:t>“/</a:t>
            </a:r>
            <a:r>
              <a:rPr lang="en-GB" dirty="0" err="1" smtClean="0"/>
              <a:t>deleteAllInBatch</a:t>
            </a:r>
            <a:r>
              <a:rPr lang="en-GB" dirty="0" smtClean="0"/>
              <a:t>”.</a:t>
            </a:r>
          </a:p>
          <a:p>
            <a:pPr marL="914400">
              <a:lnSpc>
                <a:spcPct val="100000"/>
              </a:lnSpc>
            </a:pPr>
            <a:r>
              <a:rPr lang="en-GB" dirty="0"/>
              <a:t>Test DELETE API </a:t>
            </a:r>
            <a:r>
              <a:rPr lang="en-GB" dirty="0" smtClean="0"/>
              <a:t>“/</a:t>
            </a:r>
            <a:r>
              <a:rPr lang="en-GB" dirty="0" err="1" smtClean="0"/>
              <a:t>deleteAllInBatch</a:t>
            </a:r>
            <a:r>
              <a:rPr lang="en-GB" dirty="0" smtClean="0"/>
              <a:t>” </a:t>
            </a:r>
            <a:r>
              <a:rPr lang="en-GB" dirty="0"/>
              <a:t>with Swagger UI.</a:t>
            </a:r>
          </a:p>
          <a:p>
            <a:pPr marL="571500" lvl="0" indent="0" algn="l" rtl="0">
              <a:lnSpc>
                <a:spcPct val="100000"/>
              </a:lnSpc>
              <a:spcBef>
                <a:spcPts val="0"/>
              </a:spcBef>
              <a:spcAft>
                <a:spcPts val="0"/>
              </a:spcAft>
              <a:buSzPts val="1800"/>
              <a:buNone/>
            </a:pPr>
            <a:endParaRPr dirty="0"/>
          </a:p>
        </p:txBody>
      </p:sp>
    </p:spTree>
    <p:extLst>
      <p:ext uri="{BB962C8B-B14F-4D97-AF65-F5344CB8AC3E}">
        <p14:creationId xmlns:p14="http://schemas.microsoft.com/office/powerpoint/2010/main" val="203163976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DELETE API </a:t>
            </a:r>
            <a:r>
              <a:rPr lang="en-GB" dirty="0" smtClean="0"/>
              <a:t>“/</a:t>
            </a:r>
            <a:r>
              <a:rPr lang="en-GB" dirty="0" err="1" smtClean="0"/>
              <a:t>deleteAllInBatch</a:t>
            </a:r>
            <a:r>
              <a:rPr lang="en-GB" dirty="0" smtClean="0"/>
              <a:t>” in </a:t>
            </a:r>
            <a:r>
              <a:rPr lang="en-GB" dirty="0" err="1"/>
              <a:t>LibraryDeleteController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289413957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57"/>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smtClean="0">
                <a:solidFill>
                  <a:schemeClr val="dk2"/>
                </a:solidFill>
                <a:latin typeface="Proxima Nova"/>
                <a:ea typeface="Proxima Nova"/>
                <a:cs typeface="Proxima Nova"/>
              </a:rPr>
              <a:t>DELETE </a:t>
            </a:r>
            <a:r>
              <a:rPr lang="en-GB" sz="2400" b="1" dirty="0">
                <a:solidFill>
                  <a:schemeClr val="dk2"/>
                </a:solidFill>
                <a:latin typeface="Proxima Nova"/>
                <a:ea typeface="Proxima Nova"/>
                <a:cs typeface="Proxima Nova"/>
                <a:sym typeface="Proxima Nova"/>
              </a:rPr>
              <a:t>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deleteLibraryById</a:t>
            </a:r>
            <a:r>
              <a:rPr lang="en-GB" sz="2400" b="1" dirty="0" smtClean="0">
                <a:solidFill>
                  <a:schemeClr val="dk2"/>
                </a:solidFill>
                <a:latin typeface="Proxima Nova"/>
                <a:ea typeface="Proxima Nova"/>
                <a:cs typeface="Proxima Nova"/>
              </a:rPr>
              <a:t>” in </a:t>
            </a:r>
            <a:r>
              <a:rPr lang="en-GB" sz="2400" b="1" dirty="0" err="1">
                <a:solidFill>
                  <a:schemeClr val="dk2"/>
                </a:solidFill>
                <a:latin typeface="Proxima Nova"/>
                <a:ea typeface="Proxima Nova"/>
                <a:cs typeface="Proxima Nova"/>
                <a:sym typeface="Proxima Nova"/>
              </a:rPr>
              <a:t>LibraryDeleteController</a:t>
            </a:r>
            <a:r>
              <a:rPr lang="en-GB" sz="2400" b="1" dirty="0">
                <a:solidFill>
                  <a:schemeClr val="dk2"/>
                </a:solidFill>
                <a:latin typeface="Proxima Nova"/>
                <a:ea typeface="Proxima Nova"/>
                <a:cs typeface="Proxima Nova"/>
                <a:sym typeface="Proxima Nova"/>
              </a:rPr>
              <a:t> class.</a:t>
            </a:r>
            <a:r>
              <a:rPr lang="en-GB" sz="2400" b="1" dirty="0">
                <a:solidFill>
                  <a:schemeClr val="dk2"/>
                </a:solidFill>
                <a:latin typeface="Proxima Nova"/>
                <a:ea typeface="Proxima Nova"/>
                <a:cs typeface="Proxima Nova"/>
              </a:rPr>
              <a:t/>
            </a:r>
            <a:br>
              <a:rPr lang="en-GB" sz="2400" b="1" dirty="0">
                <a:solidFill>
                  <a:schemeClr val="dk2"/>
                </a:solidFill>
                <a:latin typeface="Proxima Nova"/>
                <a:ea typeface="Proxima Nova"/>
                <a:cs typeface="Proxima Nova"/>
              </a:rPr>
            </a:br>
            <a:endParaRPr sz="2400" b="1" dirty="0">
              <a:solidFill>
                <a:schemeClr val="dk2"/>
              </a:solidFill>
              <a:latin typeface="Proxima Nova"/>
              <a:ea typeface="Proxima Nova"/>
              <a:cs typeface="Proxima Nova"/>
              <a:sym typeface="Proxima Nova"/>
            </a:endParaRPr>
          </a:p>
        </p:txBody>
      </p:sp>
      <p:sp>
        <p:nvSpPr>
          <p:cNvPr id="912" name="Google Shape;912;p157"/>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a:lnSpc>
                <a:spcPct val="100000"/>
              </a:lnSpc>
            </a:pPr>
            <a:r>
              <a:rPr lang="en-GB" dirty="0"/>
              <a:t>Create DELETE API </a:t>
            </a:r>
            <a:r>
              <a:rPr lang="en-GB" dirty="0" smtClean="0"/>
              <a:t>“/</a:t>
            </a:r>
            <a:r>
              <a:rPr lang="en-GB" dirty="0" err="1" smtClean="0"/>
              <a:t>deleteLibraryById</a:t>
            </a:r>
            <a:r>
              <a:rPr lang="en-GB" dirty="0" smtClean="0"/>
              <a:t>”</a:t>
            </a:r>
          </a:p>
          <a:p>
            <a:pPr marL="914400">
              <a:lnSpc>
                <a:spcPct val="100000"/>
              </a:lnSpc>
            </a:pPr>
            <a:r>
              <a:rPr lang="en-GB" dirty="0"/>
              <a:t>Test DELETE API </a:t>
            </a:r>
            <a:r>
              <a:rPr lang="en-GB" dirty="0" smtClean="0"/>
              <a:t>“/</a:t>
            </a:r>
            <a:r>
              <a:rPr lang="en-GB" dirty="0" err="1" smtClean="0"/>
              <a:t>deleteLibraryById</a:t>
            </a:r>
            <a:r>
              <a:rPr lang="en-GB" dirty="0" smtClean="0"/>
              <a:t>” </a:t>
            </a:r>
            <a:r>
              <a:rPr lang="en-GB" dirty="0"/>
              <a:t>with Swagger UI.</a:t>
            </a:r>
          </a:p>
          <a:p>
            <a:pPr marL="571500" lvl="0" indent="0" algn="l" rtl="0">
              <a:lnSpc>
                <a:spcPct val="100000"/>
              </a:lnSpc>
              <a:spcBef>
                <a:spcPts val="0"/>
              </a:spcBef>
              <a:spcAft>
                <a:spcPts val="0"/>
              </a:spcAft>
              <a:buSzPts val="1800"/>
              <a:buNone/>
            </a:pPr>
            <a:endParaRPr dirty="0"/>
          </a:p>
        </p:txBody>
      </p:sp>
    </p:spTree>
    <p:extLst>
      <p:ext uri="{BB962C8B-B14F-4D97-AF65-F5344CB8AC3E}">
        <p14:creationId xmlns:p14="http://schemas.microsoft.com/office/powerpoint/2010/main" val="30069410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DELETE API </a:t>
            </a:r>
            <a:r>
              <a:rPr lang="en-GB" dirty="0" smtClean="0"/>
              <a:t>“/</a:t>
            </a:r>
            <a:r>
              <a:rPr lang="en-GB" dirty="0" err="1"/>
              <a:t>deleteLibraryById</a:t>
            </a:r>
            <a:r>
              <a:rPr lang="en-GB" dirty="0"/>
              <a:t>” </a:t>
            </a:r>
            <a:r>
              <a:rPr lang="en-GB" dirty="0" smtClean="0"/>
              <a:t>in </a:t>
            </a:r>
            <a:r>
              <a:rPr lang="en-GB" dirty="0" err="1"/>
              <a:t>LibraryDeleteController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258642160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57"/>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smtClean="0">
                <a:solidFill>
                  <a:schemeClr val="dk2"/>
                </a:solidFill>
                <a:latin typeface="Proxima Nova"/>
                <a:ea typeface="Proxima Nova"/>
                <a:cs typeface="Proxima Nova"/>
              </a:rPr>
              <a:t>POST </a:t>
            </a:r>
            <a:r>
              <a:rPr lang="en-GB" sz="2400" b="1" dirty="0">
                <a:solidFill>
                  <a:schemeClr val="dk2"/>
                </a:solidFill>
                <a:latin typeface="Proxima Nova"/>
                <a:ea typeface="Proxima Nova"/>
                <a:cs typeface="Proxima Nova"/>
                <a:sym typeface="Proxima Nova"/>
              </a:rPr>
              <a:t>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deleteAllTheseInBatch</a:t>
            </a:r>
            <a:r>
              <a:rPr lang="en-GB" sz="2400" b="1" dirty="0" smtClean="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rPr>
              <a:t>in </a:t>
            </a:r>
            <a:r>
              <a:rPr lang="en-GB" sz="2400" b="1" dirty="0" err="1">
                <a:solidFill>
                  <a:schemeClr val="dk2"/>
                </a:solidFill>
                <a:latin typeface="Proxima Nova"/>
                <a:ea typeface="Proxima Nova"/>
                <a:cs typeface="Proxima Nova"/>
                <a:sym typeface="Proxima Nova"/>
              </a:rPr>
              <a:t>LibraryDeleteController</a:t>
            </a:r>
            <a:r>
              <a:rPr lang="en-GB" sz="2400" b="1" dirty="0">
                <a:solidFill>
                  <a:schemeClr val="dk2"/>
                </a:solidFill>
                <a:latin typeface="Proxima Nova"/>
                <a:ea typeface="Proxima Nova"/>
                <a:cs typeface="Proxima Nova"/>
                <a:sym typeface="Proxima Nova"/>
              </a:rPr>
              <a:t> class.</a:t>
            </a:r>
            <a:r>
              <a:rPr lang="en-GB" sz="2400" b="1" dirty="0">
                <a:solidFill>
                  <a:schemeClr val="dk2"/>
                </a:solidFill>
                <a:latin typeface="Proxima Nova"/>
                <a:ea typeface="Proxima Nova"/>
                <a:cs typeface="Proxima Nova"/>
              </a:rPr>
              <a:t/>
            </a:r>
            <a:br>
              <a:rPr lang="en-GB" sz="2400" b="1" dirty="0">
                <a:solidFill>
                  <a:schemeClr val="dk2"/>
                </a:solidFill>
                <a:latin typeface="Proxima Nova"/>
                <a:ea typeface="Proxima Nova"/>
                <a:cs typeface="Proxima Nova"/>
              </a:rPr>
            </a:br>
            <a:endParaRPr sz="2400" b="1" dirty="0">
              <a:solidFill>
                <a:schemeClr val="dk2"/>
              </a:solidFill>
              <a:latin typeface="Proxima Nova"/>
              <a:ea typeface="Proxima Nova"/>
              <a:cs typeface="Proxima Nova"/>
              <a:sym typeface="Proxima Nova"/>
            </a:endParaRPr>
          </a:p>
        </p:txBody>
      </p:sp>
      <p:sp>
        <p:nvSpPr>
          <p:cNvPr id="912" name="Google Shape;912;p157"/>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a:lnSpc>
                <a:spcPct val="100000"/>
              </a:lnSpc>
            </a:pPr>
            <a:r>
              <a:rPr lang="en-GB" dirty="0"/>
              <a:t>Create POST </a:t>
            </a:r>
            <a:r>
              <a:rPr lang="en-GB" dirty="0" smtClean="0"/>
              <a:t>API “/</a:t>
            </a:r>
            <a:r>
              <a:rPr lang="en-GB" dirty="0" err="1" smtClean="0"/>
              <a:t>deleteAllTheseInBatch</a:t>
            </a:r>
            <a:r>
              <a:rPr lang="en-GB" dirty="0" smtClean="0"/>
              <a:t>”.</a:t>
            </a:r>
          </a:p>
          <a:p>
            <a:pPr marL="914400">
              <a:lnSpc>
                <a:spcPct val="100000"/>
              </a:lnSpc>
            </a:pPr>
            <a:r>
              <a:rPr lang="en-GB" dirty="0"/>
              <a:t>Test POST</a:t>
            </a:r>
            <a:r>
              <a:rPr lang="en-GB" dirty="0" smtClean="0"/>
              <a:t> </a:t>
            </a:r>
            <a:r>
              <a:rPr lang="en-GB" dirty="0"/>
              <a:t>API </a:t>
            </a:r>
            <a:r>
              <a:rPr lang="en-GB" dirty="0" smtClean="0"/>
              <a:t>“/</a:t>
            </a:r>
            <a:r>
              <a:rPr lang="en-GB" dirty="0" err="1" smtClean="0"/>
              <a:t>delete</a:t>
            </a:r>
            <a:r>
              <a:rPr lang="en-GB" dirty="0" err="1"/>
              <a:t>AllTheseInBatch</a:t>
            </a:r>
            <a:r>
              <a:rPr lang="en-GB" dirty="0" smtClean="0"/>
              <a:t>” </a:t>
            </a:r>
            <a:r>
              <a:rPr lang="en-GB" dirty="0"/>
              <a:t>with Swagger UI.</a:t>
            </a:r>
          </a:p>
          <a:p>
            <a:pPr marL="571500" lvl="0" indent="0" algn="l" rtl="0">
              <a:lnSpc>
                <a:spcPct val="100000"/>
              </a:lnSpc>
              <a:spcBef>
                <a:spcPts val="0"/>
              </a:spcBef>
              <a:spcAft>
                <a:spcPts val="0"/>
              </a:spcAft>
              <a:buSzPts val="1800"/>
              <a:buNone/>
            </a:pPr>
            <a:endParaRPr dirty="0"/>
          </a:p>
        </p:txBody>
      </p:sp>
    </p:spTree>
    <p:extLst>
      <p:ext uri="{BB962C8B-B14F-4D97-AF65-F5344CB8AC3E}">
        <p14:creationId xmlns:p14="http://schemas.microsoft.com/office/powerpoint/2010/main" val="125569752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POST</a:t>
            </a:r>
            <a:r>
              <a:rPr lang="en-GB" dirty="0" smtClean="0"/>
              <a:t> </a:t>
            </a:r>
            <a:r>
              <a:rPr lang="en-GB" dirty="0"/>
              <a:t>API </a:t>
            </a:r>
            <a:r>
              <a:rPr lang="en-GB" dirty="0" smtClean="0"/>
              <a:t>“/</a:t>
            </a:r>
            <a:r>
              <a:rPr lang="en-GB" dirty="0" err="1" smtClean="0"/>
              <a:t>deleteAllTheseInBatch</a:t>
            </a:r>
            <a:r>
              <a:rPr lang="en-GB" dirty="0" smtClean="0"/>
              <a:t>” in </a:t>
            </a:r>
            <a:r>
              <a:rPr lang="en-GB" dirty="0" err="1"/>
              <a:t>LibraryDeleteController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549766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1828800" marR="0" lvl="0" indent="45720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Dev-Tools</a:t>
            </a:r>
            <a:endParaRPr sz="24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800" b="1">
              <a:solidFill>
                <a:schemeClr val="dk2"/>
              </a:solidFill>
              <a:latin typeface="Proxima Nova"/>
              <a:ea typeface="Proxima Nova"/>
              <a:cs typeface="Proxima Nova"/>
              <a:sym typeface="Proxima Nova"/>
            </a:endParaRPr>
          </a:p>
        </p:txBody>
      </p:sp>
      <p:sp>
        <p:nvSpPr>
          <p:cNvPr id="136" name="Google Shape;13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sz="2800"/>
              <a:t> </a:t>
            </a:r>
            <a:r>
              <a:rPr lang="en-GB"/>
              <a:t>Understanding Dev-Tools</a:t>
            </a:r>
            <a:endParaRPr/>
          </a:p>
          <a:p>
            <a:pPr marL="457200" lvl="0" indent="-342900" algn="l" rtl="0">
              <a:spcBef>
                <a:spcPts val="0"/>
              </a:spcBef>
              <a:spcAft>
                <a:spcPts val="0"/>
              </a:spcAft>
              <a:buSzPts val="1800"/>
              <a:buChar char="●"/>
            </a:pPr>
            <a:r>
              <a:rPr lang="en-GB"/>
              <a:t> Configuring and Implementing Dev-Tools</a:t>
            </a:r>
            <a:endParaRPr/>
          </a:p>
          <a:p>
            <a:pPr marL="4572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161"/>
          <p:cNvSpPr txBox="1">
            <a:spLocks noGrp="1"/>
          </p:cNvSpPr>
          <p:nvPr>
            <p:ph type="title"/>
          </p:nvPr>
        </p:nvSpPr>
        <p:spPr>
          <a:xfrm>
            <a:off x="-285135" y="445025"/>
            <a:ext cx="8805735" cy="1005900"/>
          </a:xfrm>
          <a:prstGeom prst="rect">
            <a:avLst/>
          </a:prstGeom>
        </p:spPr>
        <p:txBody>
          <a:bodyPr spcFirstLastPara="1" wrap="square" lIns="91425" tIns="91425" rIns="91425" bIns="91425" anchor="t" anchorCtr="0">
            <a:noAutofit/>
          </a:bodyPr>
          <a:lstStyle/>
          <a:p>
            <a:pPr marL="571500" lvl="0">
              <a:buSzPts val="1800"/>
            </a:pPr>
            <a:r>
              <a:rPr lang="en-GB" sz="2400" b="1" dirty="0" smtClean="0">
                <a:solidFill>
                  <a:schemeClr val="dk2"/>
                </a:solidFill>
                <a:latin typeface="Proxima Nova"/>
                <a:ea typeface="Proxima Nova"/>
                <a:cs typeface="Proxima Nova"/>
                <a:sym typeface="Proxima Nova"/>
              </a:rPr>
              <a:t>Hands On: Creating a </a:t>
            </a:r>
            <a:r>
              <a:rPr lang="en-GB" sz="2400" b="1" dirty="0" err="1" smtClean="0">
                <a:solidFill>
                  <a:schemeClr val="dk2"/>
                </a:solidFill>
                <a:latin typeface="Proxima Nova"/>
                <a:ea typeface="Proxima Nova"/>
                <a:cs typeface="Proxima Nova"/>
                <a:sym typeface="Proxima Nova"/>
              </a:rPr>
              <a:t>LibraryExistController</a:t>
            </a:r>
            <a:r>
              <a:rPr lang="en-GB" sz="2400" b="1" dirty="0" smtClean="0">
                <a:solidFill>
                  <a:schemeClr val="dk2"/>
                </a:solidFill>
                <a:latin typeface="Proxima Nova"/>
                <a:ea typeface="Proxima Nova"/>
                <a:cs typeface="Proxima Nova"/>
                <a:sym typeface="Proxima Nova"/>
              </a:rPr>
              <a:t> class with </a:t>
            </a:r>
            <a:r>
              <a:rPr lang="en-GB" sz="2400" b="1" dirty="0" smtClean="0">
                <a:solidFill>
                  <a:schemeClr val="dk2"/>
                </a:solidFill>
                <a:latin typeface="Proxima Nova"/>
                <a:ea typeface="Proxima Nova"/>
                <a:cs typeface="Proxima Nova"/>
              </a:rPr>
              <a:t>Get API “/</a:t>
            </a:r>
            <a:r>
              <a:rPr lang="en-GB" sz="2400" b="1" dirty="0" err="1" smtClean="0">
                <a:solidFill>
                  <a:schemeClr val="dk2"/>
                </a:solidFill>
                <a:latin typeface="Proxima Nova"/>
                <a:ea typeface="Proxima Nova"/>
                <a:cs typeface="Proxima Nova"/>
              </a:rPr>
              <a:t>checkLibraryExistsById</a:t>
            </a:r>
            <a:r>
              <a:rPr lang="en-GB" sz="2400" b="1" dirty="0" smtClean="0">
                <a:solidFill>
                  <a:schemeClr val="dk2"/>
                </a:solidFill>
                <a:latin typeface="Proxima Nova"/>
                <a:ea typeface="Proxima Nova"/>
                <a:cs typeface="Proxima Nova"/>
              </a:rPr>
              <a:t>”</a:t>
            </a:r>
            <a:endParaRPr lang="en-GB" sz="2400" b="1" dirty="0">
              <a:solidFill>
                <a:schemeClr val="dk2"/>
              </a:solidFill>
              <a:latin typeface="Proxima Nova"/>
              <a:ea typeface="Proxima Nova"/>
              <a:cs typeface="Proxima Nova"/>
            </a:endParaRPr>
          </a:p>
        </p:txBody>
      </p:sp>
      <p:sp>
        <p:nvSpPr>
          <p:cNvPr id="936" name="Google Shape;936;p161"/>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Create Controller class </a:t>
            </a:r>
            <a:r>
              <a:rPr lang="en-GB" dirty="0" err="1"/>
              <a:t>LibraryExistController</a:t>
            </a:r>
            <a:r>
              <a:rPr lang="en-GB" dirty="0"/>
              <a:t> </a:t>
            </a:r>
            <a:r>
              <a:rPr lang="en-GB" dirty="0" smtClean="0"/>
              <a:t>.</a:t>
            </a:r>
          </a:p>
          <a:p>
            <a:pPr marL="914400" lvl="0">
              <a:lnSpc>
                <a:spcPct val="100000"/>
              </a:lnSpc>
            </a:pPr>
            <a:r>
              <a:rPr lang="en-US" dirty="0"/>
              <a:t>Learn the use @</a:t>
            </a:r>
            <a:r>
              <a:rPr lang="en-US" dirty="0" err="1"/>
              <a:t>RequestMapping</a:t>
            </a:r>
            <a:r>
              <a:rPr lang="en-US" dirty="0"/>
              <a:t> annotation</a:t>
            </a:r>
            <a:r>
              <a:rPr lang="en-US" dirty="0" smtClean="0"/>
              <a:t>.</a:t>
            </a:r>
            <a:endParaRPr dirty="0"/>
          </a:p>
          <a:p>
            <a:pPr marL="914400" lvl="0" indent="-342900" algn="l" rtl="0">
              <a:lnSpc>
                <a:spcPct val="100000"/>
              </a:lnSpc>
              <a:spcBef>
                <a:spcPts val="0"/>
              </a:spcBef>
              <a:spcAft>
                <a:spcPts val="0"/>
              </a:spcAft>
              <a:buSzPts val="1800"/>
              <a:buChar char="●"/>
            </a:pPr>
            <a:r>
              <a:rPr lang="en-GB" dirty="0"/>
              <a:t>Create Get API </a:t>
            </a:r>
            <a:r>
              <a:rPr lang="en-GB" dirty="0" smtClean="0"/>
              <a:t>“/</a:t>
            </a:r>
            <a:r>
              <a:rPr lang="en-GB" dirty="0" err="1" smtClean="0"/>
              <a:t>checkLibraryExistsById</a:t>
            </a:r>
            <a:r>
              <a:rPr lang="en-GB" dirty="0" smtClean="0"/>
              <a:t>”.</a:t>
            </a:r>
            <a:endParaRPr dirty="0"/>
          </a:p>
          <a:p>
            <a:pPr marL="914400">
              <a:lnSpc>
                <a:spcPct val="100000"/>
              </a:lnSpc>
            </a:pPr>
            <a:r>
              <a:rPr lang="en-GB" dirty="0"/>
              <a:t>Test Get API </a:t>
            </a:r>
            <a:r>
              <a:rPr lang="en-GB" dirty="0" smtClean="0"/>
              <a:t>“/</a:t>
            </a:r>
            <a:r>
              <a:rPr lang="en-GB" dirty="0" err="1" smtClean="0"/>
              <a:t>checkLibraryExistsById</a:t>
            </a:r>
            <a:r>
              <a:rPr lang="en-GB" dirty="0" smtClean="0"/>
              <a:t>” </a:t>
            </a:r>
            <a:r>
              <a:rPr lang="en-GB" dirty="0"/>
              <a:t>with Swagger UI.</a:t>
            </a:r>
          </a:p>
          <a:p>
            <a:pPr marL="0" lvl="0" indent="0" algn="l" rtl="0">
              <a:lnSpc>
                <a:spcPct val="100000"/>
              </a:lnSpc>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1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942" name="Google Shape;942;p162"/>
          <p:cNvSpPr txBox="1">
            <a:spLocks noGrp="1"/>
          </p:cNvSpPr>
          <p:nvPr>
            <p:ph type="body" idx="1"/>
          </p:nvPr>
        </p:nvSpPr>
        <p:spPr>
          <a:xfrm>
            <a:off x="311700" y="1152475"/>
            <a:ext cx="8520600" cy="3635700"/>
          </a:xfrm>
          <a:prstGeom prst="rect">
            <a:avLst/>
          </a:prstGeom>
        </p:spPr>
        <p:txBody>
          <a:bodyPr spcFirstLastPara="1" wrap="square" lIns="91425" tIns="91425" rIns="91425" bIns="91425" anchor="t" anchorCtr="0">
            <a:noAutofit/>
          </a:bodyPr>
          <a:lstStyle/>
          <a:p>
            <a:pPr marL="0" lvl="0" indent="0">
              <a:buNone/>
            </a:pPr>
            <a:r>
              <a:rPr lang="en-US" dirty="0"/>
              <a:t>In this video we have learned how to use @</a:t>
            </a:r>
            <a:r>
              <a:rPr lang="en-US" dirty="0" err="1"/>
              <a:t>RequestMapping</a:t>
            </a:r>
            <a:r>
              <a:rPr lang="en-US" dirty="0"/>
              <a:t> annotation and we have created </a:t>
            </a:r>
            <a:r>
              <a:rPr lang="en-GB" dirty="0" err="1"/>
              <a:t>LibraryExistController</a:t>
            </a:r>
            <a:r>
              <a:rPr lang="en-US" dirty="0" smtClean="0"/>
              <a:t> </a:t>
            </a:r>
            <a:r>
              <a:rPr lang="en-US" dirty="0"/>
              <a:t>class with </a:t>
            </a:r>
            <a:r>
              <a:rPr lang="en-GB" dirty="0"/>
              <a:t>Get API “/</a:t>
            </a:r>
            <a:r>
              <a:rPr lang="en-GB" dirty="0" err="1"/>
              <a:t>checkLibraryExistsById</a:t>
            </a:r>
            <a:r>
              <a:rPr lang="en-GB" dirty="0" smtClean="0"/>
              <a:t>”</a:t>
            </a:r>
            <a:r>
              <a:rPr lang="en-US" dirty="0" smtClean="0"/>
              <a:t> </a:t>
            </a:r>
            <a:r>
              <a:rPr lang="en-US" dirty="0"/>
              <a:t>and tested our created API with the Swagger UI.</a:t>
            </a:r>
            <a:endParaRPr sz="2400" dirty="0"/>
          </a:p>
          <a:p>
            <a:pPr marL="0" lvl="0" indent="0" algn="l" rtl="0">
              <a:lnSpc>
                <a:spcPct val="100000"/>
              </a:lnSpc>
              <a:spcBef>
                <a:spcPts val="0"/>
              </a:spcBef>
              <a:spcAft>
                <a:spcPts val="0"/>
              </a:spcAft>
              <a:buNone/>
            </a:pPr>
            <a:endParaRPr sz="2400" dirty="0"/>
          </a:p>
          <a:p>
            <a:pPr marL="0" lvl="0" indent="0" algn="l" rtl="0">
              <a:lnSpc>
                <a:spcPct val="100000"/>
              </a:lnSpc>
              <a:spcBef>
                <a:spcPts val="0"/>
              </a:spcBef>
              <a:spcAft>
                <a:spcPts val="0"/>
              </a:spcAft>
              <a:buNone/>
            </a:pPr>
            <a:endParaRPr sz="2400" dirty="0"/>
          </a:p>
          <a:p>
            <a:pPr marL="0" lvl="0" indent="0" algn="l" rtl="0">
              <a:lnSpc>
                <a:spcPct val="100000"/>
              </a:lnSpc>
              <a:spcBef>
                <a:spcPts val="0"/>
              </a:spcBef>
              <a:spcAft>
                <a:spcPts val="0"/>
              </a:spcAft>
              <a:buNone/>
            </a:pPr>
            <a:endParaRPr sz="2400" dirty="0"/>
          </a:p>
          <a:p>
            <a:pPr marL="0" lvl="0" indent="0" algn="l" rtl="0">
              <a:spcBef>
                <a:spcPts val="0"/>
              </a:spcBef>
              <a:spcAft>
                <a:spcPts val="1600"/>
              </a:spcAft>
              <a:buNone/>
            </a:pPr>
            <a:endParaRPr sz="2400"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161"/>
          <p:cNvSpPr txBox="1">
            <a:spLocks noGrp="1"/>
          </p:cNvSpPr>
          <p:nvPr>
            <p:ph type="title"/>
          </p:nvPr>
        </p:nvSpPr>
        <p:spPr>
          <a:xfrm>
            <a:off x="-452284" y="297541"/>
            <a:ext cx="9379974" cy="1005900"/>
          </a:xfrm>
          <a:prstGeom prst="rect">
            <a:avLst/>
          </a:prstGeom>
        </p:spPr>
        <p:txBody>
          <a:bodyPr spcFirstLastPara="1" wrap="square" lIns="91425" tIns="91425" rIns="91425" bIns="91425" anchor="t" anchorCtr="0">
            <a:noAutofit/>
          </a:bodyPr>
          <a:lstStyle/>
          <a:p>
            <a:pPr marL="571500" lvl="0">
              <a:buSzPts val="1800"/>
            </a:pPr>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checkLibraryExistsByExample</a:t>
            </a:r>
            <a:r>
              <a:rPr lang="en-GB" sz="2400" b="1" dirty="0" smtClean="0">
                <a:solidFill>
                  <a:schemeClr val="dk2"/>
                </a:solidFill>
                <a:latin typeface="Proxima Nova"/>
                <a:ea typeface="Proxima Nova"/>
                <a:cs typeface="Proxima Nova"/>
              </a:rPr>
              <a:t>” </a:t>
            </a:r>
            <a:r>
              <a:rPr lang="en-GB" sz="2400" b="1" dirty="0" err="1">
                <a:solidFill>
                  <a:schemeClr val="dk2"/>
                </a:solidFill>
                <a:latin typeface="Proxima Nova"/>
                <a:ea typeface="Proxima Nova"/>
                <a:cs typeface="Proxima Nova"/>
                <a:sym typeface="Proxima Nova"/>
              </a:rPr>
              <a:t>LibraryExistController</a:t>
            </a:r>
            <a:r>
              <a:rPr lang="en-GB" sz="2400" b="1" dirty="0">
                <a:solidFill>
                  <a:schemeClr val="dk2"/>
                </a:solidFill>
                <a:latin typeface="Proxima Nova"/>
                <a:ea typeface="Proxima Nova"/>
                <a:cs typeface="Proxima Nova"/>
                <a:sym typeface="Proxima Nova"/>
              </a:rPr>
              <a:t> class </a:t>
            </a:r>
            <a:endParaRPr lang="en-GB" sz="2400" b="1" dirty="0">
              <a:solidFill>
                <a:schemeClr val="dk2"/>
              </a:solidFill>
              <a:latin typeface="Proxima Nova"/>
              <a:ea typeface="Proxima Nova"/>
              <a:cs typeface="Proxima Nova"/>
            </a:endParaRPr>
          </a:p>
        </p:txBody>
      </p:sp>
      <p:sp>
        <p:nvSpPr>
          <p:cNvPr id="936" name="Google Shape;936;p161"/>
          <p:cNvSpPr txBox="1">
            <a:spLocks noGrp="1"/>
          </p:cNvSpPr>
          <p:nvPr>
            <p:ph type="body" idx="1"/>
          </p:nvPr>
        </p:nvSpPr>
        <p:spPr>
          <a:xfrm>
            <a:off x="0" y="1519751"/>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smtClean="0"/>
              <a:t>Create </a:t>
            </a:r>
            <a:r>
              <a:rPr lang="en-GB" dirty="0"/>
              <a:t>Get API </a:t>
            </a:r>
            <a:r>
              <a:rPr lang="en-GB" dirty="0" smtClean="0"/>
              <a:t>“/</a:t>
            </a:r>
            <a:r>
              <a:rPr lang="en-GB" dirty="0" err="1" smtClean="0"/>
              <a:t>checkLibraryExistsByExample</a:t>
            </a:r>
            <a:r>
              <a:rPr lang="en-GB" dirty="0" smtClean="0"/>
              <a:t>”</a:t>
            </a:r>
          </a:p>
          <a:p>
            <a:pPr marL="914400" lvl="0">
              <a:lnSpc>
                <a:spcPct val="100000"/>
              </a:lnSpc>
            </a:pPr>
            <a:r>
              <a:rPr lang="en-GB" dirty="0"/>
              <a:t>Test Get API </a:t>
            </a:r>
            <a:r>
              <a:rPr lang="en-GB" dirty="0" smtClean="0"/>
              <a:t>“/</a:t>
            </a:r>
            <a:r>
              <a:rPr lang="en-GB" dirty="0" err="1" smtClean="0"/>
              <a:t>checkLibraryExistsByExample</a:t>
            </a:r>
            <a:r>
              <a:rPr lang="en-GB" dirty="0" smtClean="0"/>
              <a:t>” </a:t>
            </a:r>
            <a:r>
              <a:rPr lang="en-GB" dirty="0"/>
              <a:t>with Swagger UI.</a:t>
            </a:r>
            <a:endParaRPr dirty="0"/>
          </a:p>
          <a:p>
            <a:pPr marL="0" lvl="0" indent="0" algn="l" rtl="0">
              <a:lnSpc>
                <a:spcPct val="100000"/>
              </a:lnSpc>
              <a:spcBef>
                <a:spcPts val="0"/>
              </a:spcBef>
              <a:spcAft>
                <a:spcPts val="0"/>
              </a:spcAft>
              <a:buNone/>
            </a:pPr>
            <a:endParaRPr dirty="0"/>
          </a:p>
        </p:txBody>
      </p:sp>
    </p:spTree>
    <p:extLst>
      <p:ext uri="{BB962C8B-B14F-4D97-AF65-F5344CB8AC3E}">
        <p14:creationId xmlns:p14="http://schemas.microsoft.com/office/powerpoint/2010/main" val="113563655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checkLibraryExistsByExample</a:t>
            </a:r>
            <a:r>
              <a:rPr lang="en-GB" dirty="0"/>
              <a:t>”</a:t>
            </a:r>
            <a:r>
              <a:rPr lang="en-GB" dirty="0" smtClean="0"/>
              <a:t> in </a:t>
            </a:r>
            <a:r>
              <a:rPr lang="en-GB" dirty="0" err="1"/>
              <a:t>LibraryExistController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120882358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Creating a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 with </a:t>
            </a:r>
            <a:r>
              <a:rPr lang="en-GB" sz="2400" b="1" dirty="0">
                <a:solidFill>
                  <a:schemeClr val="dk2"/>
                </a:solidFill>
                <a:latin typeface="Proxima Nova"/>
                <a:ea typeface="Proxima Nova"/>
                <a:cs typeface="Proxima Nova"/>
              </a:rPr>
              <a:t>Get API “/</a:t>
            </a:r>
            <a:r>
              <a:rPr lang="en-GB" sz="2400" b="1" dirty="0" err="1">
                <a:solidFill>
                  <a:schemeClr val="dk2"/>
                </a:solidFill>
                <a:latin typeface="Proxima Nova"/>
                <a:ea typeface="Proxima Nova"/>
                <a:cs typeface="Proxima Nova"/>
              </a:rPr>
              <a:t>getAllLibrary</a:t>
            </a:r>
            <a:r>
              <a:rPr lang="en-GB" sz="2400" b="1" dirty="0" smtClean="0">
                <a:solidFill>
                  <a:schemeClr val="dk2"/>
                </a:solidFill>
                <a:latin typeface="Proxima Nova"/>
                <a:ea typeface="Proxima Nova"/>
                <a:cs typeface="Proxima Nova"/>
              </a:rPr>
              <a:t>”</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Create Controller class </a:t>
            </a:r>
            <a:r>
              <a:rPr lang="en-GB" dirty="0" err="1" smtClean="0"/>
              <a:t>LibraryReadController</a:t>
            </a:r>
            <a:r>
              <a:rPr lang="en-GB" dirty="0" smtClean="0"/>
              <a:t>.</a:t>
            </a:r>
          </a:p>
          <a:p>
            <a:pPr marL="914400" lvl="0">
              <a:lnSpc>
                <a:spcPct val="100000"/>
              </a:lnSpc>
            </a:pPr>
            <a:r>
              <a:rPr lang="en-US" dirty="0"/>
              <a:t>Learn the use @</a:t>
            </a:r>
            <a:r>
              <a:rPr lang="en-US" dirty="0" err="1"/>
              <a:t>RequestMapping</a:t>
            </a:r>
            <a:r>
              <a:rPr lang="en-US" dirty="0"/>
              <a:t> annotation.</a:t>
            </a:r>
            <a:r>
              <a:rPr lang="en-GB" dirty="0" smtClean="0"/>
              <a:t> </a:t>
            </a:r>
            <a:endParaRPr dirty="0"/>
          </a:p>
          <a:p>
            <a:pPr marL="914400" lvl="0" indent="-342900" algn="l" rtl="0">
              <a:lnSpc>
                <a:spcPct val="100000"/>
              </a:lnSpc>
              <a:spcBef>
                <a:spcPts val="0"/>
              </a:spcBef>
              <a:spcAft>
                <a:spcPts val="0"/>
              </a:spcAft>
              <a:buSzPts val="1800"/>
              <a:buChar char="●"/>
            </a:pPr>
            <a:r>
              <a:rPr lang="en-GB" dirty="0"/>
              <a:t>Create Get API </a:t>
            </a:r>
            <a:r>
              <a:rPr lang="en-GB" dirty="0" smtClean="0"/>
              <a:t>“/</a:t>
            </a:r>
            <a:r>
              <a:rPr lang="en-GB" dirty="0" err="1" smtClean="0"/>
              <a:t>getAllLibrary</a:t>
            </a:r>
            <a:r>
              <a:rPr lang="en-GB" dirty="0" smtClean="0"/>
              <a:t>”.</a:t>
            </a:r>
          </a:p>
          <a:p>
            <a:pPr marL="914400">
              <a:lnSpc>
                <a:spcPct val="100000"/>
              </a:lnSpc>
            </a:pPr>
            <a:r>
              <a:rPr lang="en-US" dirty="0"/>
              <a:t>Test Get API </a:t>
            </a:r>
            <a:r>
              <a:rPr lang="en-US" dirty="0" smtClean="0"/>
              <a:t>“/</a:t>
            </a:r>
            <a:r>
              <a:rPr lang="en-GB" dirty="0" err="1" smtClean="0"/>
              <a:t>getAllLibrary</a:t>
            </a:r>
            <a:r>
              <a:rPr lang="en-US" dirty="0" smtClean="0"/>
              <a:t>” </a:t>
            </a:r>
            <a:r>
              <a:rPr lang="en-US" dirty="0"/>
              <a:t>with Swagger UI</a:t>
            </a:r>
            <a:r>
              <a:rPr lang="en-US" dirty="0" smtClean="0"/>
              <a:t>.</a:t>
            </a:r>
            <a:endParaRPr dirty="0"/>
          </a:p>
          <a:p>
            <a:pPr marL="0" lvl="0" indent="0" algn="l" rtl="0">
              <a:lnSpc>
                <a:spcPct val="100000"/>
              </a:lnSpc>
              <a:spcBef>
                <a:spcPts val="0"/>
              </a:spcBef>
              <a:spcAft>
                <a:spcPts val="0"/>
              </a:spcAft>
              <a:buNone/>
            </a:pPr>
            <a:endParaRPr sz="2600"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US" dirty="0"/>
              <a:t>In this video we have learned how to use @</a:t>
            </a:r>
            <a:r>
              <a:rPr lang="en-US" dirty="0" err="1"/>
              <a:t>RequestMapping</a:t>
            </a:r>
            <a:r>
              <a:rPr lang="en-US" dirty="0"/>
              <a:t> annotation and we have created </a:t>
            </a:r>
            <a:r>
              <a:rPr lang="en-GB" dirty="0" err="1"/>
              <a:t>LibraryReadController</a:t>
            </a:r>
            <a:r>
              <a:rPr lang="en-US" dirty="0" smtClean="0"/>
              <a:t> </a:t>
            </a:r>
            <a:r>
              <a:rPr lang="en-US" dirty="0"/>
              <a:t>class with </a:t>
            </a:r>
            <a:r>
              <a:rPr lang="en-GB" dirty="0"/>
              <a:t>Get API “/</a:t>
            </a:r>
            <a:r>
              <a:rPr lang="en-GB" dirty="0" err="1"/>
              <a:t>getAllLibrary</a:t>
            </a:r>
            <a:r>
              <a:rPr lang="en-GB" dirty="0"/>
              <a:t>”</a:t>
            </a:r>
            <a:r>
              <a:rPr lang="en-US" dirty="0" smtClean="0"/>
              <a:t> </a:t>
            </a:r>
            <a:r>
              <a:rPr lang="en-US" dirty="0"/>
              <a:t>and tested our created API with the Swagger UI.</a:t>
            </a:r>
            <a:endParaRPr dirty="0" smtClean="0"/>
          </a:p>
        </p:txBody>
      </p:sp>
    </p:spTree>
    <p:extLst>
      <p:ext uri="{BB962C8B-B14F-4D97-AF65-F5344CB8AC3E}">
        <p14:creationId xmlns:p14="http://schemas.microsoft.com/office/powerpoint/2010/main" val="135985953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9100" y="169722"/>
            <a:ext cx="8520600" cy="118713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err="1" smtClean="0">
                <a:solidFill>
                  <a:schemeClr val="dk2"/>
                </a:solidFill>
                <a:latin typeface="Proxima Nova"/>
                <a:ea typeface="Proxima Nova"/>
                <a:cs typeface="Proxima Nova"/>
              </a:rPr>
              <a:t>getAllLibrariesWithNoBooks</a:t>
            </a:r>
            <a:r>
              <a:rPr lang="en-GB" sz="2400" b="1" dirty="0" smtClean="0">
                <a:solidFill>
                  <a:schemeClr val="dk2"/>
                </a:solidFill>
                <a:latin typeface="Proxima Nova"/>
                <a:ea typeface="Proxima Nova"/>
                <a:cs typeface="Proxima Nova"/>
              </a:rPr>
              <a:t>”</a:t>
            </a:r>
            <a:r>
              <a:rPr lang="en-US" sz="2400" b="1" dirty="0">
                <a:solidFill>
                  <a:schemeClr val="dk2"/>
                </a:solidFill>
                <a:latin typeface="Proxima Nova"/>
                <a:ea typeface="Proxima Nova"/>
                <a:cs typeface="Proxima Nova"/>
              </a:rPr>
              <a:t> </a:t>
            </a:r>
            <a:r>
              <a:rPr lang="en-GB" sz="2400" b="1" dirty="0" smtClean="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smtClean="0"/>
              <a:t>Create </a:t>
            </a:r>
            <a:r>
              <a:rPr lang="en-GB" dirty="0"/>
              <a:t>Get API </a:t>
            </a:r>
            <a:r>
              <a:rPr lang="en-GB" dirty="0" smtClean="0"/>
              <a:t>“/</a:t>
            </a:r>
            <a:r>
              <a:rPr lang="en-GB" dirty="0" err="1" smtClean="0"/>
              <a:t>getAllLibrariesWithNoBooks</a:t>
            </a:r>
            <a:r>
              <a:rPr lang="en-GB" dirty="0" smtClean="0"/>
              <a:t>”.</a:t>
            </a:r>
          </a:p>
          <a:p>
            <a:pPr marL="914400" lvl="0">
              <a:lnSpc>
                <a:spcPct val="100000"/>
              </a:lnSpc>
            </a:pPr>
            <a:r>
              <a:rPr lang="en-US" dirty="0"/>
              <a:t>Test </a:t>
            </a:r>
            <a:r>
              <a:rPr lang="en-GB" dirty="0"/>
              <a:t>Get API “/</a:t>
            </a:r>
            <a:r>
              <a:rPr lang="en-GB" dirty="0" err="1"/>
              <a:t>getAllLibrariesWithNoBooks</a:t>
            </a:r>
            <a:r>
              <a:rPr lang="en-GB" dirty="0" smtClean="0"/>
              <a:t>”</a:t>
            </a:r>
            <a:r>
              <a:rPr lang="en-US" dirty="0" smtClean="0"/>
              <a:t> </a:t>
            </a:r>
            <a:r>
              <a:rPr lang="en-US" dirty="0"/>
              <a:t>with Swagger UI.</a:t>
            </a:r>
            <a:endParaRPr dirty="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55513609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smtClean="0"/>
              <a:t>“/</a:t>
            </a:r>
            <a:r>
              <a:rPr lang="en-GB" dirty="0" err="1" smtClean="0"/>
              <a:t>getAllLibrariesWithNoBooks</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201217081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err="1">
                <a:solidFill>
                  <a:schemeClr val="dk2"/>
                </a:solidFill>
                <a:latin typeface="Proxima Nova"/>
                <a:ea typeface="Proxima Nova"/>
                <a:cs typeface="Proxima Nova"/>
              </a:rPr>
              <a:t>getLibrariesPaged</a:t>
            </a:r>
            <a:r>
              <a:rPr lang="en-GB" sz="2400" b="1" dirty="0">
                <a:solidFill>
                  <a:schemeClr val="dk2"/>
                </a:solidFill>
                <a:latin typeface="Proxima Nova"/>
                <a:ea typeface="Proxima Nova"/>
                <a:cs typeface="Proxima Nova"/>
              </a:rPr>
              <a:t>”</a:t>
            </a:r>
            <a:r>
              <a:rPr lang="en-GB" sz="2400" b="1" dirty="0">
                <a:solidFill>
                  <a:schemeClr val="dk2"/>
                </a:solidFill>
                <a:latin typeface="Proxima Nova"/>
                <a:ea typeface="Proxima Nova"/>
                <a:cs typeface="Proxima Nova"/>
                <a:sym typeface="Proxima Nova"/>
              </a:rPr>
              <a:t> 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smtClean="0"/>
              <a:t>Create </a:t>
            </a:r>
            <a:r>
              <a:rPr lang="en-GB" dirty="0"/>
              <a:t>Get API </a:t>
            </a:r>
            <a:r>
              <a:rPr lang="en-GB" dirty="0" smtClean="0"/>
              <a:t>“/</a:t>
            </a:r>
            <a:r>
              <a:rPr lang="en-GB" dirty="0" err="1" smtClean="0"/>
              <a:t>getLibrariesPaged</a:t>
            </a:r>
            <a:r>
              <a:rPr lang="en-GB" dirty="0" smtClean="0"/>
              <a:t>”.</a:t>
            </a:r>
          </a:p>
          <a:p>
            <a:pPr marL="914400">
              <a:lnSpc>
                <a:spcPct val="100000"/>
              </a:lnSpc>
            </a:pPr>
            <a:r>
              <a:rPr lang="en-US" dirty="0"/>
              <a:t>Test Get API </a:t>
            </a:r>
            <a:r>
              <a:rPr lang="en-US" dirty="0" smtClean="0"/>
              <a:t>“/</a:t>
            </a:r>
            <a:r>
              <a:rPr lang="en-GB" dirty="0"/>
              <a:t> </a:t>
            </a:r>
            <a:r>
              <a:rPr lang="en-GB" dirty="0" err="1"/>
              <a:t>getLibrariesPaged</a:t>
            </a:r>
            <a:r>
              <a:rPr lang="en-US" dirty="0" smtClean="0"/>
              <a:t>” </a:t>
            </a:r>
            <a:r>
              <a:rPr lang="en-US" dirty="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6605171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getLibrariesPaged</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2900100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452825" y="2285400"/>
            <a:ext cx="8520600" cy="572700"/>
          </a:xfrm>
          <a:prstGeom prst="rect">
            <a:avLst/>
          </a:prstGeom>
        </p:spPr>
        <p:txBody>
          <a:bodyPr spcFirstLastPara="1" wrap="square" lIns="91425" tIns="91425" rIns="91425" bIns="91425" anchor="t" anchorCtr="0">
            <a:noAutofit/>
          </a:bodyPr>
          <a:lstStyle/>
          <a:p>
            <a:pPr marL="2286000" marR="0" lvl="0" indent="45720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What are Dev-Tools?</a:t>
            </a:r>
            <a:endParaRPr sz="2400" b="1">
              <a:solidFill>
                <a:schemeClr val="dk2"/>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getLibrariesCustomPaged</a:t>
            </a:r>
            <a:r>
              <a:rPr lang="en-GB" sz="2400" b="1" dirty="0" smtClean="0">
                <a:solidFill>
                  <a:schemeClr val="dk2"/>
                </a:solidFill>
                <a:latin typeface="Proxima Nova"/>
                <a:ea typeface="Proxima Nova"/>
                <a:cs typeface="Proxima Nova"/>
              </a:rPr>
              <a:t>” </a:t>
            </a:r>
            <a:r>
              <a:rPr lang="en-GB" sz="2400" b="1" dirty="0" smtClean="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smtClean="0"/>
              <a:t>“/</a:t>
            </a:r>
            <a:r>
              <a:rPr lang="en-GB" dirty="0" err="1" smtClean="0"/>
              <a:t>getLibrariesCustomPaged</a:t>
            </a:r>
            <a:r>
              <a:rPr lang="en-GB" dirty="0" smtClean="0"/>
              <a:t>”.</a:t>
            </a:r>
          </a:p>
          <a:p>
            <a:pPr marL="914400">
              <a:lnSpc>
                <a:spcPct val="100000"/>
              </a:lnSpc>
            </a:pPr>
            <a:r>
              <a:rPr lang="en-US" dirty="0"/>
              <a:t>Test </a:t>
            </a:r>
            <a:r>
              <a:rPr lang="en-GB" dirty="0"/>
              <a:t>Get API </a:t>
            </a:r>
            <a:r>
              <a:rPr lang="en-GB" dirty="0" smtClean="0"/>
              <a:t>“/</a:t>
            </a:r>
            <a:r>
              <a:rPr lang="en-GB" dirty="0" err="1" smtClean="0"/>
              <a:t>getLibrariesCustomPaged</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41293749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getLibrariesCustomPaged</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373503142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311700" y="445025"/>
            <a:ext cx="8520600" cy="1222210"/>
          </a:xfrm>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sym typeface="Proxima Nova"/>
              </a:rPr>
              <a:t>Hands </a:t>
            </a:r>
            <a:r>
              <a:rPr lang="en-GB" sz="2400" b="1" dirty="0">
                <a:solidFill>
                  <a:schemeClr val="dk2"/>
                </a:solidFill>
                <a:latin typeface="Proxima Nova"/>
                <a:ea typeface="Proxima Nova"/>
                <a:cs typeface="Proxima Nova"/>
                <a:sym typeface="Proxima Nova"/>
              </a:rPr>
              <a:t>On: Creating </a:t>
            </a:r>
            <a:r>
              <a:rPr lang="en-GB" sz="2400" b="1" dirty="0">
                <a:solidFill>
                  <a:schemeClr val="dk2"/>
                </a:solidFill>
                <a:latin typeface="Proxima Nova"/>
                <a:ea typeface="Proxima Nova"/>
                <a:cs typeface="Proxima Nova"/>
              </a:rPr>
              <a:t>Get 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getLibrariesWithLatestAddedOrder</a:t>
            </a:r>
            <a:r>
              <a:rPr lang="en-GB" sz="2400" b="1" dirty="0" smtClean="0">
                <a:solidFill>
                  <a:schemeClr val="dk2"/>
                </a:solidFill>
                <a:latin typeface="Proxima Nova"/>
                <a:ea typeface="Proxima Nova"/>
                <a:cs typeface="Proxima Nova"/>
              </a:rPr>
              <a:t>” </a:t>
            </a:r>
            <a:r>
              <a:rPr lang="en-GB" sz="2400" b="1" dirty="0" smtClean="0">
                <a:solidFill>
                  <a:schemeClr val="dk2"/>
                </a:solidFill>
                <a:latin typeface="Proxima Nova"/>
                <a:ea typeface="Proxima Nova"/>
                <a:cs typeface="Proxima Nova"/>
                <a:sym typeface="Proxima Nova"/>
              </a:rPr>
              <a:t>in </a:t>
            </a:r>
            <a:r>
              <a:rPr lang="en-GB" sz="2400" b="1" dirty="0" err="1" smtClean="0">
                <a:solidFill>
                  <a:schemeClr val="dk2"/>
                </a:solidFill>
                <a:latin typeface="Proxima Nova"/>
                <a:ea typeface="Proxima Nova"/>
                <a:cs typeface="Proxima Nova"/>
                <a:sym typeface="Proxima Nova"/>
              </a:rPr>
              <a:t>LibraryReadController</a:t>
            </a:r>
            <a:r>
              <a:rPr lang="en-GB" sz="2400" b="1" dirty="0" smtClean="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2" y="1667235"/>
            <a:ext cx="8699700"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err="1" smtClean="0"/>
              <a:t>getLibrariesWithLatestAddedOrder</a:t>
            </a:r>
            <a:r>
              <a:rPr lang="en-GB" dirty="0" smtClean="0"/>
              <a:t>“.</a:t>
            </a:r>
          </a:p>
          <a:p>
            <a:pPr marL="914400">
              <a:lnSpc>
                <a:spcPct val="100000"/>
              </a:lnSpc>
            </a:pPr>
            <a:r>
              <a:rPr lang="en-US" dirty="0"/>
              <a:t>Test </a:t>
            </a:r>
            <a:r>
              <a:rPr lang="en-GB" dirty="0"/>
              <a:t>Get API "/</a:t>
            </a:r>
            <a:r>
              <a:rPr lang="en-GB" dirty="0" err="1"/>
              <a:t>getLibrariesWithLatestAddedOrder</a:t>
            </a:r>
            <a:r>
              <a:rPr lang="en-GB" dirty="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86809085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smtClean="0"/>
              <a:t>“/</a:t>
            </a:r>
            <a:r>
              <a:rPr lang="en-GB" dirty="0" err="1" smtClean="0"/>
              <a:t>getLibrariesWithLatestAddedOrder</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197270491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311700" y="445025"/>
            <a:ext cx="85206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getLibrariesCustomSortedById</a:t>
            </a:r>
            <a:r>
              <a:rPr lang="en-GB" sz="2400" b="1" dirty="0" smtClean="0">
                <a:solidFill>
                  <a:schemeClr val="dk2"/>
                </a:solidFill>
                <a:latin typeface="Proxima Nova"/>
                <a:ea typeface="Proxima Nova"/>
                <a:cs typeface="Proxima Nova"/>
              </a:rPr>
              <a:t>” </a:t>
            </a:r>
            <a:r>
              <a:rPr lang="en-GB" sz="2400" b="1" dirty="0" smtClean="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2" y="1667235"/>
            <a:ext cx="8699700"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smtClean="0"/>
              <a:t>“/</a:t>
            </a:r>
            <a:r>
              <a:rPr lang="en-GB" dirty="0" err="1" smtClean="0"/>
              <a:t>getLibrariesCustomSortedById</a:t>
            </a:r>
            <a:r>
              <a:rPr lang="en-GB" dirty="0" smtClean="0"/>
              <a:t>”.</a:t>
            </a:r>
          </a:p>
          <a:p>
            <a:pPr marL="914400">
              <a:lnSpc>
                <a:spcPct val="100000"/>
              </a:lnSpc>
            </a:pPr>
            <a:r>
              <a:rPr lang="en-US" dirty="0"/>
              <a:t>Test </a:t>
            </a:r>
            <a:r>
              <a:rPr lang="en-GB" dirty="0"/>
              <a:t>Get API “/</a:t>
            </a:r>
            <a:r>
              <a:rPr lang="en-GB" dirty="0" err="1"/>
              <a:t>getLibrariesCustomSortedById</a:t>
            </a:r>
            <a:r>
              <a:rPr lang="en-GB" dirty="0"/>
              <a:t>”</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43898284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getLibrariesCustomSortedById</a:t>
            </a:r>
            <a:r>
              <a:rPr lang="en-GB" dirty="0"/>
              <a:t>”</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54656158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311700" y="445025"/>
            <a:ext cx="85206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 Get API “/</a:t>
            </a:r>
            <a:r>
              <a:rPr lang="en-GB" sz="2400" b="1" dirty="0" err="1" smtClean="0">
                <a:solidFill>
                  <a:schemeClr val="dk2"/>
                </a:solidFill>
                <a:latin typeface="Proxima Nova"/>
                <a:ea typeface="Proxima Nova"/>
                <a:cs typeface="Proxima Nova"/>
              </a:rPr>
              <a:t>getLibrariesCustomSortedByName</a:t>
            </a:r>
            <a:r>
              <a:rPr lang="en-GB" sz="2400" b="1" dirty="0" smtClean="0">
                <a:solidFill>
                  <a:schemeClr val="dk2"/>
                </a:solidFill>
                <a:latin typeface="Proxima Nova"/>
                <a:ea typeface="Proxima Nova"/>
                <a:cs typeface="Proxima Nova"/>
              </a:rPr>
              <a:t>” </a:t>
            </a:r>
            <a:r>
              <a:rPr lang="en-GB" sz="2400" b="1" dirty="0" smtClean="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2" y="1667235"/>
            <a:ext cx="8699700"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smtClean="0"/>
              <a:t>“</a:t>
            </a:r>
            <a:r>
              <a:rPr lang="en-GB" dirty="0"/>
              <a:t>/</a:t>
            </a:r>
            <a:r>
              <a:rPr lang="en-GB" dirty="0" err="1"/>
              <a:t>getLibrariesCustomSortedByName</a:t>
            </a:r>
            <a:r>
              <a:rPr lang="en-GB" dirty="0" smtClean="0"/>
              <a:t>”.</a:t>
            </a:r>
          </a:p>
          <a:p>
            <a:pPr marL="914400">
              <a:lnSpc>
                <a:spcPct val="100000"/>
              </a:lnSpc>
            </a:pPr>
            <a:r>
              <a:rPr lang="en-US" dirty="0" smtClean="0"/>
              <a:t>Test</a:t>
            </a:r>
            <a:r>
              <a:rPr lang="en-GB" dirty="0" smtClean="0"/>
              <a:t> </a:t>
            </a:r>
            <a:r>
              <a:rPr lang="en-GB" dirty="0"/>
              <a:t>Get API “/</a:t>
            </a:r>
            <a:r>
              <a:rPr lang="en-GB" dirty="0" err="1" smtClean="0"/>
              <a:t>getLibrariesCustomSortedByName</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7081599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getLibrariesCustomSortedByName</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366654931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err="1">
                <a:solidFill>
                  <a:schemeClr val="dk2"/>
                </a:solidFill>
                <a:latin typeface="Proxima Nova"/>
                <a:ea typeface="Proxima Nova"/>
                <a:cs typeface="Proxima Nova"/>
              </a:rPr>
              <a:t>getLibrariesPagedAndSortedByNameAndWithTheseBooks</a:t>
            </a:r>
            <a:r>
              <a:rPr lang="en-GB" sz="2400" b="1" dirty="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err="1"/>
              <a:t>getLibrariesPagedAndSortedByNameAndWithTheseBooks</a:t>
            </a:r>
            <a:r>
              <a:rPr lang="en-GB" dirty="0"/>
              <a:t>”</a:t>
            </a:r>
            <a:r>
              <a:rPr lang="en-GB" dirty="0" smtClean="0"/>
              <a:t>.</a:t>
            </a:r>
          </a:p>
          <a:p>
            <a:pPr marL="914400">
              <a:lnSpc>
                <a:spcPct val="100000"/>
              </a:lnSpc>
            </a:pPr>
            <a:r>
              <a:rPr lang="en-US" dirty="0" smtClean="0"/>
              <a:t>Test</a:t>
            </a:r>
            <a:r>
              <a:rPr lang="en-GB" dirty="0" smtClean="0"/>
              <a:t> </a:t>
            </a:r>
            <a:r>
              <a:rPr lang="en-GB" dirty="0"/>
              <a:t>Get API “/</a:t>
            </a:r>
            <a:r>
              <a:rPr lang="en-GB" dirty="0" err="1"/>
              <a:t>getLibrariesPagedAndSortedByNameAndWithTheseBooks</a:t>
            </a:r>
            <a:r>
              <a:rPr lang="en-GB" dirty="0"/>
              <a:t>”</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34015256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getLibrariesPagedAndSortedByNameAndWithTheseBooks</a:t>
            </a:r>
            <a:r>
              <a:rPr lang="en-GB" dirty="0"/>
              <a:t>”</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1711962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Advantage of using Dev-Tools</a:t>
            </a:r>
            <a:endParaRPr sz="2400" b="1">
              <a:solidFill>
                <a:schemeClr val="dk2"/>
              </a:solidFill>
              <a:latin typeface="Proxima Nova"/>
              <a:ea typeface="Proxima Nova"/>
              <a:cs typeface="Proxima Nova"/>
              <a:sym typeface="Proxima Nova"/>
            </a:endParaRPr>
          </a:p>
        </p:txBody>
      </p:sp>
      <p:sp>
        <p:nvSpPr>
          <p:cNvPr id="142" name="Google Shape;14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Development time is reduced.</a:t>
            </a:r>
            <a:endParaRPr/>
          </a:p>
          <a:p>
            <a:pPr marL="457200" lvl="0" indent="-342900" algn="l" rtl="0">
              <a:spcBef>
                <a:spcPts val="0"/>
              </a:spcBef>
              <a:spcAft>
                <a:spcPts val="0"/>
              </a:spcAft>
              <a:buSzPts val="1800"/>
              <a:buChar char="●"/>
            </a:pPr>
            <a:r>
              <a:rPr lang="en-GB"/>
              <a:t>Enables faster verification of changes.</a:t>
            </a:r>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“/getLibrariesCustomPagedAndSortedWithDefaultOrderByNameAndWithTheseBooks”  </a:t>
            </a:r>
            <a:r>
              <a:rPr lang="en-GB" sz="2400" b="1" dirty="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“/getLibrariesCustomPagedAndSortedWithDefaultOrderByNameAndWithTheseBooks”</a:t>
            </a:r>
            <a:r>
              <a:rPr lang="en-GB" dirty="0" smtClean="0"/>
              <a:t>.</a:t>
            </a:r>
          </a:p>
          <a:p>
            <a:pPr marL="914400">
              <a:lnSpc>
                <a:spcPct val="100000"/>
              </a:lnSpc>
            </a:pPr>
            <a:r>
              <a:rPr lang="en-US" dirty="0" smtClean="0"/>
              <a:t>Test</a:t>
            </a:r>
            <a:r>
              <a:rPr lang="en-GB" dirty="0" smtClean="0"/>
              <a:t> </a:t>
            </a:r>
            <a:r>
              <a:rPr lang="en-GB" dirty="0"/>
              <a:t>Get API “/getLibrariesCustomPagedAndSortedWithDefaultOrderByNameAndWithTheseBooks”</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94787215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“/getLibrariesCustomPagedAndSortedWithDefaultOrderByNameAndWithTheseBooks”</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153364009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err="1">
                <a:solidFill>
                  <a:schemeClr val="dk2"/>
                </a:solidFill>
                <a:latin typeface="Proxima Nova"/>
                <a:ea typeface="Proxima Nova"/>
                <a:cs typeface="Proxima Nova"/>
              </a:rPr>
              <a:t>getSortedByNameAndWithTheseBooks</a:t>
            </a:r>
            <a:r>
              <a:rPr lang="en-GB" sz="2400" b="1" dirty="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err="1"/>
              <a:t>getSortedByNameAndWithTheseBooks</a:t>
            </a:r>
            <a:r>
              <a:rPr lang="en-GB" dirty="0"/>
              <a:t>”</a:t>
            </a:r>
            <a:r>
              <a:rPr lang="en-GB" dirty="0" smtClean="0"/>
              <a:t>.</a:t>
            </a:r>
          </a:p>
          <a:p>
            <a:pPr marL="914400">
              <a:lnSpc>
                <a:spcPct val="100000"/>
              </a:lnSpc>
            </a:pPr>
            <a:r>
              <a:rPr lang="en-US" dirty="0" smtClean="0"/>
              <a:t>Test</a:t>
            </a:r>
            <a:r>
              <a:rPr lang="en-GB" dirty="0" smtClean="0"/>
              <a:t> </a:t>
            </a:r>
            <a:r>
              <a:rPr lang="en-GB" dirty="0"/>
              <a:t>Get API “/</a:t>
            </a:r>
            <a:r>
              <a:rPr lang="en-GB" dirty="0" err="1"/>
              <a:t>getSortedByNameAndWithTheseBooks</a:t>
            </a:r>
            <a:r>
              <a:rPr lang="en-GB" dirty="0"/>
              <a:t>”</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75617829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getSortedByNameAndWithTheseBooks</a:t>
            </a:r>
            <a:r>
              <a:rPr lang="en-GB" dirty="0"/>
              <a:t>”</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219016162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smtClean="0">
                <a:solidFill>
                  <a:schemeClr val="dk2"/>
                </a:solidFill>
                <a:latin typeface="Proxima Nova"/>
                <a:ea typeface="Proxima Nova"/>
                <a:cs typeface="Proxima Nova"/>
              </a:rPr>
              <a:t>POST </a:t>
            </a:r>
            <a:r>
              <a:rPr lang="en-GB" sz="2400" b="1" dirty="0">
                <a:solidFill>
                  <a:schemeClr val="dk2"/>
                </a:solidFill>
                <a:latin typeface="Proxima Nova"/>
                <a:ea typeface="Proxima Nova"/>
                <a:cs typeface="Proxima Nova"/>
              </a:rPr>
              <a:t>API “/</a:t>
            </a:r>
            <a:r>
              <a:rPr lang="en-GB" sz="2400" b="1" dirty="0" err="1">
                <a:solidFill>
                  <a:schemeClr val="dk2"/>
                </a:solidFill>
                <a:latin typeface="Proxima Nova"/>
                <a:ea typeface="Proxima Nova"/>
                <a:cs typeface="Proxima Nova"/>
              </a:rPr>
              <a:t>getLibrariesByIds</a:t>
            </a:r>
            <a:r>
              <a:rPr lang="en-GB" sz="2400" b="1" dirty="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a:t>
            </a:r>
            <a:r>
              <a:rPr lang="en-GB" dirty="0" smtClean="0"/>
              <a:t>POST </a:t>
            </a:r>
            <a:r>
              <a:rPr lang="en-GB" dirty="0"/>
              <a:t>API “/</a:t>
            </a:r>
            <a:r>
              <a:rPr lang="en-GB" dirty="0" err="1"/>
              <a:t>getLibrariesByIds</a:t>
            </a:r>
            <a:r>
              <a:rPr lang="en-GB" dirty="0"/>
              <a:t>”</a:t>
            </a:r>
            <a:r>
              <a:rPr lang="en-GB" dirty="0" smtClean="0"/>
              <a:t>.</a:t>
            </a:r>
          </a:p>
          <a:p>
            <a:pPr marL="914400">
              <a:lnSpc>
                <a:spcPct val="100000"/>
              </a:lnSpc>
            </a:pPr>
            <a:r>
              <a:rPr lang="en-US" dirty="0" smtClean="0"/>
              <a:t>Test</a:t>
            </a:r>
            <a:r>
              <a:rPr lang="en-GB" dirty="0" smtClean="0"/>
              <a:t> </a:t>
            </a:r>
            <a:r>
              <a:rPr lang="en-GB" dirty="0"/>
              <a:t>POST API “/</a:t>
            </a:r>
            <a:r>
              <a:rPr lang="en-GB" dirty="0" err="1"/>
              <a:t>getLibrariesByIds</a:t>
            </a:r>
            <a:r>
              <a:rPr lang="en-GB" dirty="0"/>
              <a:t>”</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1081880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POST API “/</a:t>
            </a:r>
            <a:r>
              <a:rPr lang="en-GB" dirty="0" err="1"/>
              <a:t>getLibrariesByIds</a:t>
            </a:r>
            <a:r>
              <a:rPr lang="en-GB" dirty="0"/>
              <a:t>”</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55213567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err="1">
                <a:solidFill>
                  <a:schemeClr val="dk2"/>
                </a:solidFill>
                <a:latin typeface="Proxima Nova"/>
                <a:ea typeface="Proxima Nova"/>
                <a:cs typeface="Proxima Nova"/>
              </a:rPr>
              <a:t>getALibraryById</a:t>
            </a:r>
            <a:r>
              <a:rPr lang="en-GB" sz="2400" b="1" dirty="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err="1"/>
              <a:t>getALibraryById</a:t>
            </a:r>
            <a:r>
              <a:rPr lang="en-GB" dirty="0"/>
              <a:t>”</a:t>
            </a:r>
            <a:r>
              <a:rPr lang="en-GB" dirty="0" smtClean="0"/>
              <a:t>.</a:t>
            </a:r>
          </a:p>
          <a:p>
            <a:pPr marL="914400">
              <a:lnSpc>
                <a:spcPct val="100000"/>
              </a:lnSpc>
            </a:pPr>
            <a:r>
              <a:rPr lang="en-US" dirty="0" smtClean="0"/>
              <a:t>Test</a:t>
            </a:r>
            <a:r>
              <a:rPr lang="en-GB" dirty="0" smtClean="0"/>
              <a:t> </a:t>
            </a:r>
            <a:r>
              <a:rPr lang="en-GB" dirty="0"/>
              <a:t>Get API “/</a:t>
            </a:r>
            <a:r>
              <a:rPr lang="en-GB" dirty="0" err="1"/>
              <a:t>getALibraryById</a:t>
            </a:r>
            <a:r>
              <a:rPr lang="en-GB" dirty="0"/>
              <a:t>”</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582242519"/>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a:t>
            </a:r>
            <a:r>
              <a:rPr lang="en-GB" dirty="0" smtClean="0"/>
              <a:t>created Get </a:t>
            </a:r>
            <a:r>
              <a:rPr lang="en-GB" dirty="0"/>
              <a:t>API “/</a:t>
            </a:r>
            <a:r>
              <a:rPr lang="en-GB" dirty="0" err="1"/>
              <a:t>getALibraryById</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103585043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sym typeface="Proxima Nova"/>
              </a:rPr>
              <a:t>Hands On: Creating </a:t>
            </a:r>
            <a:r>
              <a:rPr lang="en-GB" sz="2400" b="1" dirty="0" smtClean="0">
                <a:solidFill>
                  <a:schemeClr val="dk2"/>
                </a:solidFill>
                <a:latin typeface="Proxima Nova"/>
                <a:ea typeface="Proxima Nova"/>
                <a:cs typeface="Proxima Nova"/>
              </a:rPr>
              <a:t>Get API “/</a:t>
            </a:r>
            <a:r>
              <a:rPr lang="en-GB" sz="2400" b="1" dirty="0" err="1" smtClean="0">
                <a:solidFill>
                  <a:schemeClr val="dk2"/>
                </a:solidFill>
                <a:latin typeface="Proxima Nova"/>
                <a:ea typeface="Proxima Nova"/>
                <a:cs typeface="Proxima Nova"/>
              </a:rPr>
              <a:t>getALibraryWithTheseBooks</a:t>
            </a:r>
            <a:r>
              <a:rPr lang="en-GB" sz="2400" b="1" dirty="0" smtClean="0">
                <a:solidFill>
                  <a:schemeClr val="dk2"/>
                </a:solidFill>
                <a:latin typeface="Proxima Nova"/>
                <a:ea typeface="Proxima Nova"/>
                <a:cs typeface="Proxima Nova"/>
              </a:rPr>
              <a:t>”  </a:t>
            </a:r>
            <a:r>
              <a:rPr lang="en-GB" sz="2400" b="1" dirty="0" smtClean="0">
                <a:solidFill>
                  <a:schemeClr val="dk2"/>
                </a:solidFill>
                <a:latin typeface="Proxima Nova"/>
                <a:ea typeface="Proxima Nova"/>
                <a:cs typeface="Proxima Nova"/>
                <a:sym typeface="Proxima Nova"/>
              </a:rPr>
              <a:t>in </a:t>
            </a:r>
            <a:r>
              <a:rPr lang="en-GB" sz="2400" b="1" dirty="0" err="1" smtClean="0">
                <a:solidFill>
                  <a:schemeClr val="dk2"/>
                </a:solidFill>
                <a:latin typeface="Proxima Nova"/>
                <a:ea typeface="Proxima Nova"/>
                <a:cs typeface="Proxima Nova"/>
                <a:sym typeface="Proxima Nova"/>
              </a:rPr>
              <a:t>LibraryReadController</a:t>
            </a:r>
            <a:r>
              <a:rPr lang="en-GB" sz="2400" b="1" dirty="0" smtClean="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err="1"/>
              <a:t>getALibraryWithTheseBooks</a:t>
            </a:r>
            <a:r>
              <a:rPr lang="en-GB" dirty="0"/>
              <a:t>”</a:t>
            </a:r>
            <a:r>
              <a:rPr lang="en-GB" dirty="0" smtClean="0"/>
              <a:t>.</a:t>
            </a:r>
          </a:p>
          <a:p>
            <a:pPr marL="914400">
              <a:lnSpc>
                <a:spcPct val="100000"/>
              </a:lnSpc>
            </a:pPr>
            <a:r>
              <a:rPr lang="en-US" dirty="0" smtClean="0"/>
              <a:t>Test</a:t>
            </a:r>
            <a:r>
              <a:rPr lang="en-GB" dirty="0" smtClean="0"/>
              <a:t> </a:t>
            </a:r>
            <a:r>
              <a:rPr lang="en-GB" dirty="0"/>
              <a:t>Get API “/</a:t>
            </a:r>
            <a:r>
              <a:rPr lang="en-GB" dirty="0" err="1"/>
              <a:t>getALibraryWithTheseBooks</a:t>
            </a:r>
            <a:r>
              <a:rPr lang="en-GB" dirty="0"/>
              <a:t>”</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921113119"/>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getALibraryWithTheseBooks</a:t>
            </a:r>
            <a:r>
              <a:rPr lang="en-GB" dirty="0"/>
              <a:t>”</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151447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smtClean="0">
                <a:solidFill>
                  <a:schemeClr val="dk2"/>
                </a:solidFill>
                <a:latin typeface="Proxima Nova"/>
                <a:ea typeface="Proxima Nova"/>
                <a:cs typeface="Proxima Nova"/>
                <a:sym typeface="Proxima Nova"/>
              </a:rPr>
              <a:t>			         Agenda</a:t>
            </a:r>
            <a:endParaRPr sz="2800" b="1" dirty="0">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800" b="1" dirty="0">
              <a:solidFill>
                <a:schemeClr val="dk2"/>
              </a:solidFill>
              <a:latin typeface="Proxima Nova"/>
              <a:ea typeface="Proxima Nova"/>
              <a:cs typeface="Proxima Nova"/>
              <a:sym typeface="Proxima Nova"/>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smtClean="0"/>
              <a:t>What is Spring Boot ?</a:t>
            </a:r>
          </a:p>
          <a:p>
            <a:pPr marL="457200" lvl="0" indent="-342900" algn="l" rtl="0">
              <a:spcBef>
                <a:spcPts val="0"/>
              </a:spcBef>
              <a:spcAft>
                <a:spcPts val="0"/>
              </a:spcAft>
              <a:buSzPts val="1800"/>
              <a:buChar char="●"/>
            </a:pPr>
            <a:r>
              <a:rPr lang="en-GB" dirty="0" smtClean="0"/>
              <a:t>What is Microservice, difference between Microservice and Monolithic service?</a:t>
            </a:r>
          </a:p>
          <a:p>
            <a:pPr marL="457200" lvl="0" indent="-342900" algn="l" rtl="0">
              <a:spcBef>
                <a:spcPts val="0"/>
              </a:spcBef>
              <a:spcAft>
                <a:spcPts val="0"/>
              </a:spcAft>
              <a:buSzPts val="1800"/>
              <a:buChar char="●"/>
            </a:pPr>
            <a:r>
              <a:rPr lang="en-GB" dirty="0" smtClean="0"/>
              <a:t>Characteristics of Spring Boot</a:t>
            </a:r>
          </a:p>
          <a:p>
            <a:pPr marL="114300" lvl="0" indent="0" algn="l" rtl="0">
              <a:spcBef>
                <a:spcPts val="0"/>
              </a:spcBef>
              <a:spcAft>
                <a:spcPts val="0"/>
              </a:spcAft>
              <a:buSzPts val="1800"/>
              <a:buNone/>
            </a:pPr>
            <a:endParaRPr dirty="0"/>
          </a:p>
        </p:txBody>
      </p:sp>
    </p:spTree>
    <p:extLst>
      <p:ext uri="{BB962C8B-B14F-4D97-AF65-F5344CB8AC3E}">
        <p14:creationId xmlns:p14="http://schemas.microsoft.com/office/powerpoint/2010/main" val="27508145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				</a:t>
            </a:r>
            <a:r>
              <a:rPr lang="en-GB" sz="2400" b="1" dirty="0" smtClean="0">
                <a:solidFill>
                  <a:schemeClr val="dk2"/>
                </a:solidFill>
                <a:latin typeface="Proxima Nova"/>
                <a:ea typeface="Proxima Nova"/>
                <a:cs typeface="Proxima Nova"/>
                <a:sym typeface="Proxima Nova"/>
              </a:rPr>
              <a:t>Summary</a:t>
            </a:r>
            <a:endParaRPr sz="2600" dirty="0"/>
          </a:p>
        </p:txBody>
      </p:sp>
      <p:sp>
        <p:nvSpPr>
          <p:cNvPr id="148" name="Google Shape;14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how we can leverage the power of dev-tools and enable rapid application development and enable rapid functionality verification.</a:t>
            </a:r>
            <a:endParaRPr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err="1">
                <a:solidFill>
                  <a:schemeClr val="dk2"/>
                </a:solidFill>
                <a:latin typeface="Proxima Nova"/>
                <a:ea typeface="Proxima Nova"/>
                <a:cs typeface="Proxima Nova"/>
              </a:rPr>
              <a:t>getLibrariesPagedAndSortedByName</a:t>
            </a:r>
            <a:r>
              <a:rPr lang="en-GB" sz="2400" b="1" dirty="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err="1"/>
              <a:t>getLibrariesPagedAndSortedByName</a:t>
            </a:r>
            <a:r>
              <a:rPr lang="en-GB" dirty="0"/>
              <a:t>”</a:t>
            </a:r>
            <a:r>
              <a:rPr lang="en-GB" dirty="0" smtClean="0"/>
              <a:t>.</a:t>
            </a:r>
          </a:p>
          <a:p>
            <a:pPr marL="914400">
              <a:lnSpc>
                <a:spcPct val="100000"/>
              </a:lnSpc>
            </a:pPr>
            <a:r>
              <a:rPr lang="en-US" dirty="0" smtClean="0"/>
              <a:t>Test</a:t>
            </a:r>
            <a:r>
              <a:rPr lang="en-GB" dirty="0" smtClean="0"/>
              <a:t> </a:t>
            </a:r>
            <a:r>
              <a:rPr lang="en-GB" dirty="0"/>
              <a:t>Get API “/</a:t>
            </a:r>
            <a:r>
              <a:rPr lang="en-GB" dirty="0" err="1"/>
              <a:t>getLibrariesPagedAndSortedByName</a:t>
            </a:r>
            <a:r>
              <a:rPr lang="en-GB" dirty="0"/>
              <a:t>”</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412558291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getLibrariesPagedAndSortedByName</a:t>
            </a:r>
            <a:r>
              <a:rPr lang="en-GB" dirty="0"/>
              <a:t>”</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308509840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500 of all GET 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Disable the default response messages.</a:t>
            </a:r>
          </a:p>
          <a:p>
            <a:pPr marL="914400">
              <a:lnSpc>
                <a:spcPct val="100000"/>
              </a:lnSpc>
            </a:pPr>
            <a:r>
              <a:rPr lang="en-US" dirty="0" smtClean="0"/>
              <a:t>Configure the global response message for GET request methods.</a:t>
            </a:r>
          </a:p>
          <a:p>
            <a:pPr marL="914400">
              <a:lnSpc>
                <a:spcPct val="100000"/>
              </a:lnSpc>
            </a:pPr>
            <a:r>
              <a:rPr lang="en-US" dirty="0" smtClean="0"/>
              <a:t>Use of </a:t>
            </a:r>
            <a:r>
              <a:rPr lang="en-US" dirty="0" err="1" smtClean="0"/>
              <a:t>ResponseMessageBuilder</a:t>
            </a:r>
            <a:r>
              <a:rPr lang="en-US" dirty="0" smtClean="0"/>
              <a:t> class for creating a custom message for HTTP code 500.</a:t>
            </a:r>
          </a:p>
          <a:p>
            <a:pPr marL="914400">
              <a:lnSpc>
                <a:spcPct val="100000"/>
              </a:lnSpc>
            </a:pPr>
            <a:r>
              <a:rPr lang="en-US" dirty="0" smtClean="0"/>
              <a:t>Custom Message should be “Unknown Error: Dispatcher servlet is not able to redirect this API call to any existing GET API’s in this application”.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51381234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changed some configuration in our </a:t>
            </a:r>
            <a:r>
              <a:rPr lang="en-GB" dirty="0" err="1" smtClean="0"/>
              <a:t>SwaggerConfig</a:t>
            </a:r>
            <a:r>
              <a:rPr lang="en-GB" dirty="0" smtClean="0"/>
              <a:t> class to disable the </a:t>
            </a:r>
            <a:r>
              <a:rPr lang="en-US" dirty="0"/>
              <a:t>default response </a:t>
            </a:r>
            <a:r>
              <a:rPr lang="en-US" dirty="0" smtClean="0"/>
              <a:t>messages and provide a custom response message for HTTP code 500 globally in our application for GET API’s or call it GET request methods.</a:t>
            </a:r>
            <a:endParaRPr dirty="0" smtClean="0"/>
          </a:p>
        </p:txBody>
      </p:sp>
    </p:spTree>
    <p:extLst>
      <p:ext uri="{BB962C8B-B14F-4D97-AF65-F5344CB8AC3E}">
        <p14:creationId xmlns:p14="http://schemas.microsoft.com/office/powerpoint/2010/main" val="40345532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403 </a:t>
            </a:r>
            <a:r>
              <a:rPr lang="en-US" sz="2400" b="1" dirty="0">
                <a:solidFill>
                  <a:schemeClr val="dk2"/>
                </a:solidFill>
                <a:latin typeface="Proxima Nova"/>
                <a:ea typeface="Proxima Nova"/>
                <a:cs typeface="Proxima Nova"/>
              </a:rPr>
              <a:t>of all GET 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403.</a:t>
            </a:r>
          </a:p>
          <a:p>
            <a:pPr marL="914400">
              <a:lnSpc>
                <a:spcPct val="100000"/>
              </a:lnSpc>
            </a:pPr>
            <a:r>
              <a:rPr lang="en-US" dirty="0" smtClean="0"/>
              <a:t>Custom Message should be “Forbidden: Contact your manager or TPM to get access to this GET API”.</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97171477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403 globally in our application for </a:t>
            </a:r>
            <a:r>
              <a:rPr lang="en-US" dirty="0"/>
              <a:t>GET API’s or call it GET request methods.</a:t>
            </a:r>
            <a:r>
              <a:rPr lang="en-US" dirty="0" smtClean="0"/>
              <a:t> </a:t>
            </a:r>
            <a:endParaRPr dirty="0" smtClean="0"/>
          </a:p>
        </p:txBody>
      </p:sp>
    </p:spTree>
    <p:extLst>
      <p:ext uri="{BB962C8B-B14F-4D97-AF65-F5344CB8AC3E}">
        <p14:creationId xmlns:p14="http://schemas.microsoft.com/office/powerpoint/2010/main" val="246966426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401 </a:t>
            </a:r>
            <a:r>
              <a:rPr lang="en-US" sz="2400" b="1" dirty="0">
                <a:solidFill>
                  <a:schemeClr val="dk2"/>
                </a:solidFill>
                <a:latin typeface="Proxima Nova"/>
                <a:ea typeface="Proxima Nova"/>
                <a:cs typeface="Proxima Nova"/>
              </a:rPr>
              <a:t>of all GET 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401.</a:t>
            </a:r>
          </a:p>
          <a:p>
            <a:pPr marL="914400">
              <a:lnSpc>
                <a:spcPct val="100000"/>
              </a:lnSpc>
            </a:pPr>
            <a:r>
              <a:rPr lang="en-US" dirty="0" smtClean="0"/>
              <a:t>Custom Message should be “Fantastic you are not authorized”.</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417932018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401 globally in our application for </a:t>
            </a:r>
            <a:r>
              <a:rPr lang="en-US" dirty="0"/>
              <a:t>GET API’s or call it GET request methods.</a:t>
            </a:r>
            <a:r>
              <a:rPr lang="en-US" dirty="0" smtClean="0"/>
              <a:t> </a:t>
            </a:r>
            <a:endParaRPr dirty="0" smtClean="0"/>
          </a:p>
        </p:txBody>
      </p:sp>
    </p:spTree>
    <p:extLst>
      <p:ext uri="{BB962C8B-B14F-4D97-AF65-F5344CB8AC3E}">
        <p14:creationId xmlns:p14="http://schemas.microsoft.com/office/powerpoint/2010/main" val="77993933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400 </a:t>
            </a:r>
            <a:r>
              <a:rPr lang="en-US" sz="2400" b="1" dirty="0">
                <a:solidFill>
                  <a:schemeClr val="dk2"/>
                </a:solidFill>
                <a:latin typeface="Proxima Nova"/>
                <a:ea typeface="Proxima Nova"/>
                <a:cs typeface="Proxima Nova"/>
              </a:rPr>
              <a:t>of all GET 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400.</a:t>
            </a:r>
          </a:p>
          <a:p>
            <a:pPr marL="914400">
              <a:lnSpc>
                <a:spcPct val="100000"/>
              </a:lnSpc>
            </a:pPr>
            <a:r>
              <a:rPr lang="en-US" dirty="0" smtClean="0"/>
              <a:t>Custom Message should be “Bad Request: Check the API URL or the request parameters again”.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106539236"/>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400 globally in our application for </a:t>
            </a:r>
            <a:r>
              <a:rPr lang="en-US" dirty="0"/>
              <a:t>GET API’s or call it GET request methods.</a:t>
            </a:r>
            <a:r>
              <a:rPr lang="en-US" dirty="0" smtClean="0"/>
              <a:t> </a:t>
            </a:r>
            <a:endParaRPr dirty="0" smtClean="0"/>
          </a:p>
        </p:txBody>
      </p:sp>
    </p:spTree>
    <p:extLst>
      <p:ext uri="{BB962C8B-B14F-4D97-AF65-F5344CB8AC3E}">
        <p14:creationId xmlns:p14="http://schemas.microsoft.com/office/powerpoint/2010/main" val="2071448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0"/>
          <p:cNvSpPr txBox="1">
            <a:spLocks noGrp="1"/>
          </p:cNvSpPr>
          <p:nvPr>
            <p:ph type="title"/>
          </p:nvPr>
        </p:nvSpPr>
        <p:spPr>
          <a:xfrm>
            <a:off x="311700" y="445025"/>
            <a:ext cx="8520600" cy="9996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Understanding Actuators and its Health Endpoint </a:t>
            </a:r>
            <a:endParaRPr sz="24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8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800" b="1">
              <a:solidFill>
                <a:schemeClr val="dk2"/>
              </a:solidFill>
              <a:latin typeface="Proxima Nova"/>
              <a:ea typeface="Proxima Nova"/>
              <a:cs typeface="Proxima Nova"/>
              <a:sym typeface="Proxima Nova"/>
            </a:endParaRPr>
          </a:p>
        </p:txBody>
      </p:sp>
      <p:sp>
        <p:nvSpPr>
          <p:cNvPr id="154" name="Google Shape;154;p30"/>
          <p:cNvSpPr txBox="1">
            <a:spLocks noGrp="1"/>
          </p:cNvSpPr>
          <p:nvPr>
            <p:ph type="body" idx="1"/>
          </p:nvPr>
        </p:nvSpPr>
        <p:spPr>
          <a:xfrm>
            <a:off x="266375" y="15603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How to inject actuator dependency.</a:t>
            </a:r>
            <a:endParaRPr/>
          </a:p>
          <a:p>
            <a:pPr marL="457200" lvl="0" indent="-342900" algn="l" rtl="0">
              <a:spcBef>
                <a:spcPts val="0"/>
              </a:spcBef>
              <a:spcAft>
                <a:spcPts val="0"/>
              </a:spcAft>
              <a:buSzPts val="1800"/>
              <a:buChar char="●"/>
            </a:pPr>
            <a:r>
              <a:rPr lang="en-GB"/>
              <a:t>Understanding Health Endpoints.</a:t>
            </a:r>
            <a:endParaRPr/>
          </a:p>
          <a:p>
            <a:pPr marL="457200" lvl="0" indent="-342900" algn="l" rtl="0">
              <a:spcBef>
                <a:spcPts val="0"/>
              </a:spcBef>
              <a:spcAft>
                <a:spcPts val="0"/>
              </a:spcAft>
              <a:buSzPts val="1800"/>
              <a:buChar char="●"/>
            </a:pPr>
            <a:r>
              <a:rPr lang="en-GB"/>
              <a:t>Practical Industry scenario where it should be implemented.</a:t>
            </a:r>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402 </a:t>
            </a:r>
            <a:r>
              <a:rPr lang="en-US" sz="2400" b="1" dirty="0">
                <a:solidFill>
                  <a:schemeClr val="dk2"/>
                </a:solidFill>
                <a:latin typeface="Proxima Nova"/>
                <a:ea typeface="Proxima Nova"/>
                <a:cs typeface="Proxima Nova"/>
              </a:rPr>
              <a:t>of all GET 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402.</a:t>
            </a:r>
          </a:p>
          <a:p>
            <a:pPr marL="914400">
              <a:lnSpc>
                <a:spcPct val="100000"/>
              </a:lnSpc>
            </a:pPr>
            <a:r>
              <a:rPr lang="en-US" dirty="0" smtClean="0"/>
              <a:t>Custom Message should be “Payment is required to access this GET API”.</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7053988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402 globally in our application for </a:t>
            </a:r>
            <a:r>
              <a:rPr lang="en-US" dirty="0"/>
              <a:t>GET API’s or call it GET request methods.</a:t>
            </a:r>
            <a:r>
              <a:rPr lang="en-US" dirty="0" smtClean="0"/>
              <a:t> </a:t>
            </a:r>
            <a:endParaRPr dirty="0" smtClean="0"/>
          </a:p>
        </p:txBody>
      </p:sp>
    </p:spTree>
    <p:extLst>
      <p:ext uri="{BB962C8B-B14F-4D97-AF65-F5344CB8AC3E}">
        <p14:creationId xmlns:p14="http://schemas.microsoft.com/office/powerpoint/2010/main" val="288120955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404 </a:t>
            </a:r>
            <a:r>
              <a:rPr lang="en-US" sz="2400" b="1" dirty="0">
                <a:solidFill>
                  <a:schemeClr val="dk2"/>
                </a:solidFill>
                <a:latin typeface="Proxima Nova"/>
                <a:ea typeface="Proxima Nova"/>
                <a:cs typeface="Proxima Nova"/>
              </a:rPr>
              <a:t>of all GET 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404.</a:t>
            </a:r>
          </a:p>
          <a:p>
            <a:pPr marL="914400">
              <a:lnSpc>
                <a:spcPct val="100000"/>
              </a:lnSpc>
            </a:pPr>
            <a:r>
              <a:rPr lang="en-US" dirty="0" smtClean="0"/>
              <a:t>Custom Message should be “Not Found: No such data is available”.</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84116916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404 globally in our application for </a:t>
            </a:r>
            <a:r>
              <a:rPr lang="en-US" dirty="0"/>
              <a:t>GET API’s or call it GET request methods.</a:t>
            </a:r>
            <a:r>
              <a:rPr lang="en-US" dirty="0" smtClean="0"/>
              <a:t> </a:t>
            </a:r>
            <a:endParaRPr dirty="0" smtClean="0"/>
          </a:p>
        </p:txBody>
      </p:sp>
    </p:spTree>
    <p:extLst>
      <p:ext uri="{BB962C8B-B14F-4D97-AF65-F5344CB8AC3E}">
        <p14:creationId xmlns:p14="http://schemas.microsoft.com/office/powerpoint/2010/main" val="183039148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408 </a:t>
            </a:r>
            <a:r>
              <a:rPr lang="en-US" sz="2400" b="1" dirty="0">
                <a:solidFill>
                  <a:schemeClr val="dk2"/>
                </a:solidFill>
                <a:latin typeface="Proxima Nova"/>
                <a:ea typeface="Proxima Nova"/>
                <a:cs typeface="Proxima Nova"/>
              </a:rPr>
              <a:t>of all GET 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408.</a:t>
            </a:r>
          </a:p>
          <a:p>
            <a:pPr marL="914400">
              <a:lnSpc>
                <a:spcPct val="100000"/>
              </a:lnSpc>
            </a:pPr>
            <a:r>
              <a:rPr lang="en-US" dirty="0" smtClean="0"/>
              <a:t>Custom Message should be “Request Timeout: Time limit is 60 seconds for this API execution”.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678425804"/>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408 globally in our application for </a:t>
            </a:r>
            <a:r>
              <a:rPr lang="en-US" dirty="0"/>
              <a:t>GET API’s or call it GET request methods.</a:t>
            </a:r>
            <a:r>
              <a:rPr lang="en-US" dirty="0" smtClean="0"/>
              <a:t> </a:t>
            </a:r>
            <a:endParaRPr dirty="0" smtClean="0"/>
          </a:p>
        </p:txBody>
      </p:sp>
    </p:spTree>
    <p:extLst>
      <p:ext uri="{BB962C8B-B14F-4D97-AF65-F5344CB8AC3E}">
        <p14:creationId xmlns:p14="http://schemas.microsoft.com/office/powerpoint/2010/main" val="876469784"/>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500 of all </a:t>
            </a:r>
            <a:r>
              <a:rPr lang="en-US" sz="2400" b="1" dirty="0" smtClean="0">
                <a:solidFill>
                  <a:schemeClr val="dk2"/>
                </a:solidFill>
                <a:latin typeface="Proxima Nova"/>
                <a:ea typeface="Proxima Nova"/>
                <a:cs typeface="Proxima Nova"/>
              </a:rPr>
              <a:t>POST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Configure the global response message for POST request methods.</a:t>
            </a:r>
          </a:p>
          <a:p>
            <a:pPr marL="914400">
              <a:lnSpc>
                <a:spcPct val="100000"/>
              </a:lnSpc>
            </a:pPr>
            <a:r>
              <a:rPr lang="en-US" dirty="0" smtClean="0"/>
              <a:t>Use of </a:t>
            </a:r>
            <a:r>
              <a:rPr lang="en-US" dirty="0" err="1" smtClean="0"/>
              <a:t>ResponseMessageBuilder</a:t>
            </a:r>
            <a:r>
              <a:rPr lang="en-US" dirty="0" smtClean="0"/>
              <a:t> class for creating a custom message for HTTP code 500.</a:t>
            </a:r>
          </a:p>
          <a:p>
            <a:pPr marL="914400">
              <a:lnSpc>
                <a:spcPct val="100000"/>
              </a:lnSpc>
            </a:pPr>
            <a:r>
              <a:rPr lang="en-US" dirty="0" smtClean="0"/>
              <a:t>Custom Message should be “Unknown Error: Dispatcher servlet is not able to redirect this API call to any existing </a:t>
            </a:r>
            <a:r>
              <a:rPr lang="en-US" dirty="0"/>
              <a:t>POST</a:t>
            </a:r>
            <a:r>
              <a:rPr lang="en-US" dirty="0" smtClean="0"/>
              <a:t> API’s in this application”.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7088240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changed some configuration in our </a:t>
            </a:r>
            <a:r>
              <a:rPr lang="en-GB" dirty="0" err="1" smtClean="0"/>
              <a:t>SwaggerConfig</a:t>
            </a:r>
            <a:r>
              <a:rPr lang="en-GB" dirty="0" smtClean="0"/>
              <a:t> class to disable the </a:t>
            </a:r>
            <a:r>
              <a:rPr lang="en-US" dirty="0"/>
              <a:t>default response </a:t>
            </a:r>
            <a:r>
              <a:rPr lang="en-US" dirty="0" smtClean="0"/>
              <a:t>messages and provide a custom response message for HTTP code 500 globally in our application for </a:t>
            </a:r>
            <a:r>
              <a:rPr lang="en-US" dirty="0"/>
              <a:t>POST</a:t>
            </a:r>
            <a:r>
              <a:rPr lang="en-US" dirty="0" smtClean="0"/>
              <a:t> API’s or call it </a:t>
            </a:r>
            <a:r>
              <a:rPr lang="en-US" dirty="0"/>
              <a:t>POST</a:t>
            </a:r>
            <a:r>
              <a:rPr lang="en-US" dirty="0" smtClean="0"/>
              <a:t> request methods.</a:t>
            </a:r>
            <a:endParaRPr dirty="0" smtClean="0"/>
          </a:p>
        </p:txBody>
      </p:sp>
    </p:spTree>
    <p:extLst>
      <p:ext uri="{BB962C8B-B14F-4D97-AF65-F5344CB8AC3E}">
        <p14:creationId xmlns:p14="http://schemas.microsoft.com/office/powerpoint/2010/main" val="202895725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403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POST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403.</a:t>
            </a:r>
          </a:p>
          <a:p>
            <a:pPr marL="914400">
              <a:lnSpc>
                <a:spcPct val="100000"/>
              </a:lnSpc>
            </a:pPr>
            <a:r>
              <a:rPr lang="en-US" dirty="0" smtClean="0"/>
              <a:t>Custom Message should be “Forbidden: Contact your manager or TPM to get access to this POST API”.</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86145212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403 globally in our application for POST </a:t>
            </a:r>
            <a:r>
              <a:rPr lang="en-US" dirty="0"/>
              <a:t>API’s or call it </a:t>
            </a:r>
            <a:r>
              <a:rPr lang="en-US" dirty="0" smtClean="0"/>
              <a:t>POST </a:t>
            </a:r>
            <a:r>
              <a:rPr lang="en-US" dirty="0"/>
              <a:t>request methods.</a:t>
            </a:r>
            <a:r>
              <a:rPr lang="en-US" dirty="0" smtClean="0"/>
              <a:t> </a:t>
            </a:r>
            <a:endParaRPr dirty="0" smtClean="0"/>
          </a:p>
        </p:txBody>
      </p:sp>
    </p:spTree>
    <p:extLst>
      <p:ext uri="{BB962C8B-B14F-4D97-AF65-F5344CB8AC3E}">
        <p14:creationId xmlns:p14="http://schemas.microsoft.com/office/powerpoint/2010/main" val="3477168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marR="0" lvl="0" indent="45720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b="1">
              <a:solidFill>
                <a:schemeClr val="dk2"/>
              </a:solidFill>
              <a:latin typeface="Proxima Nova"/>
              <a:ea typeface="Proxima Nova"/>
              <a:cs typeface="Proxima Nova"/>
              <a:sym typeface="Proxima Nova"/>
            </a:endParaRPr>
          </a:p>
        </p:txBody>
      </p:sp>
      <p:sp>
        <p:nvSpPr>
          <p:cNvPr id="160" name="Google Shape;16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configure and implement actuators. We have also learned about how to access actuator Health Endpoint and understood where and when it should be used in enterprise applications.</a:t>
            </a:r>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401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POST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401.</a:t>
            </a:r>
          </a:p>
          <a:p>
            <a:pPr marL="914400">
              <a:lnSpc>
                <a:spcPct val="100000"/>
              </a:lnSpc>
            </a:pPr>
            <a:r>
              <a:rPr lang="en-US" dirty="0" smtClean="0"/>
              <a:t>Custom Message should be “Fantastic you are not authorized”.</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47859907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401 globally in our application for POST </a:t>
            </a:r>
            <a:r>
              <a:rPr lang="en-US" dirty="0"/>
              <a:t>API’s or call it </a:t>
            </a:r>
            <a:r>
              <a:rPr lang="en-US" dirty="0" smtClean="0"/>
              <a:t>POST </a:t>
            </a:r>
            <a:r>
              <a:rPr lang="en-US" dirty="0"/>
              <a:t>request methods.</a:t>
            </a:r>
            <a:r>
              <a:rPr lang="en-US" dirty="0" smtClean="0"/>
              <a:t> </a:t>
            </a:r>
            <a:endParaRPr dirty="0" smtClean="0"/>
          </a:p>
        </p:txBody>
      </p:sp>
    </p:spTree>
    <p:extLst>
      <p:ext uri="{BB962C8B-B14F-4D97-AF65-F5344CB8AC3E}">
        <p14:creationId xmlns:p14="http://schemas.microsoft.com/office/powerpoint/2010/main" val="262491808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400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POST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400.</a:t>
            </a:r>
          </a:p>
          <a:p>
            <a:pPr marL="914400">
              <a:lnSpc>
                <a:spcPct val="100000"/>
              </a:lnSpc>
            </a:pPr>
            <a:r>
              <a:rPr lang="en-US" dirty="0" smtClean="0"/>
              <a:t>Custom Message should be “Bad Request: Check the API URL or the request parameters again”.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4362629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400 globally in our application for POST </a:t>
            </a:r>
            <a:r>
              <a:rPr lang="en-US" dirty="0"/>
              <a:t>API’s or call it POST</a:t>
            </a:r>
            <a:r>
              <a:rPr lang="en-US" dirty="0" smtClean="0"/>
              <a:t> </a:t>
            </a:r>
            <a:r>
              <a:rPr lang="en-US" dirty="0"/>
              <a:t>request methods.</a:t>
            </a:r>
            <a:r>
              <a:rPr lang="en-US" dirty="0" smtClean="0"/>
              <a:t> </a:t>
            </a:r>
            <a:endParaRPr dirty="0" smtClean="0"/>
          </a:p>
        </p:txBody>
      </p:sp>
    </p:spTree>
    <p:extLst>
      <p:ext uri="{BB962C8B-B14F-4D97-AF65-F5344CB8AC3E}">
        <p14:creationId xmlns:p14="http://schemas.microsoft.com/office/powerpoint/2010/main" val="340850264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402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POST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402.</a:t>
            </a:r>
          </a:p>
          <a:p>
            <a:pPr marL="914400">
              <a:lnSpc>
                <a:spcPct val="100000"/>
              </a:lnSpc>
            </a:pPr>
            <a:r>
              <a:rPr lang="en-US" dirty="0" smtClean="0"/>
              <a:t>Custom Message should be “Payment is required to access this POST API”.</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86260040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402 globally in our application for POST </a:t>
            </a:r>
            <a:r>
              <a:rPr lang="en-US" dirty="0"/>
              <a:t>API’s or call </a:t>
            </a:r>
            <a:r>
              <a:rPr lang="en-US" dirty="0" smtClean="0"/>
              <a:t>it POST </a:t>
            </a:r>
            <a:r>
              <a:rPr lang="en-US" dirty="0"/>
              <a:t>request methods.</a:t>
            </a:r>
            <a:r>
              <a:rPr lang="en-US" dirty="0" smtClean="0"/>
              <a:t> </a:t>
            </a:r>
            <a:endParaRPr dirty="0" smtClean="0"/>
          </a:p>
        </p:txBody>
      </p:sp>
    </p:spTree>
    <p:extLst>
      <p:ext uri="{BB962C8B-B14F-4D97-AF65-F5344CB8AC3E}">
        <p14:creationId xmlns:p14="http://schemas.microsoft.com/office/powerpoint/2010/main" val="89176173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404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POST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404.</a:t>
            </a:r>
          </a:p>
          <a:p>
            <a:pPr marL="914400">
              <a:lnSpc>
                <a:spcPct val="100000"/>
              </a:lnSpc>
            </a:pPr>
            <a:r>
              <a:rPr lang="en-US" dirty="0" smtClean="0"/>
              <a:t>Custom Message should be “Not Found: No such data is available”.</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64548875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404 globally in our application for POST </a:t>
            </a:r>
            <a:r>
              <a:rPr lang="en-US" dirty="0"/>
              <a:t>API’s or call it </a:t>
            </a:r>
            <a:r>
              <a:rPr lang="en-US" dirty="0" smtClean="0"/>
              <a:t>POST </a:t>
            </a:r>
            <a:r>
              <a:rPr lang="en-US" dirty="0"/>
              <a:t>request methods.</a:t>
            </a:r>
            <a:r>
              <a:rPr lang="en-US" dirty="0" smtClean="0"/>
              <a:t> </a:t>
            </a:r>
            <a:endParaRPr dirty="0" smtClean="0"/>
          </a:p>
        </p:txBody>
      </p:sp>
    </p:spTree>
    <p:extLst>
      <p:ext uri="{BB962C8B-B14F-4D97-AF65-F5344CB8AC3E}">
        <p14:creationId xmlns:p14="http://schemas.microsoft.com/office/powerpoint/2010/main" val="2404407411"/>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408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POST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408.</a:t>
            </a:r>
          </a:p>
          <a:p>
            <a:pPr marL="914400">
              <a:lnSpc>
                <a:spcPct val="100000"/>
              </a:lnSpc>
            </a:pPr>
            <a:r>
              <a:rPr lang="en-US" dirty="0" smtClean="0"/>
              <a:t>Custom Message should be “Request Timeout: Time limit is 60 seconds for this API execution”.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402551274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408 globally in our application for POST </a:t>
            </a:r>
            <a:r>
              <a:rPr lang="en-US" dirty="0"/>
              <a:t>API’s or call it </a:t>
            </a:r>
            <a:r>
              <a:rPr lang="en-US" dirty="0" smtClean="0"/>
              <a:t>POST </a:t>
            </a:r>
            <a:r>
              <a:rPr lang="en-US" dirty="0"/>
              <a:t>request methods.</a:t>
            </a:r>
            <a:r>
              <a:rPr lang="en-US" dirty="0" smtClean="0"/>
              <a:t> </a:t>
            </a:r>
            <a:endParaRPr dirty="0" smtClean="0"/>
          </a:p>
        </p:txBody>
      </p:sp>
    </p:spTree>
    <p:extLst>
      <p:ext uri="{BB962C8B-B14F-4D97-AF65-F5344CB8AC3E}">
        <p14:creationId xmlns:p14="http://schemas.microsoft.com/office/powerpoint/2010/main" val="2777811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311700" y="445025"/>
            <a:ext cx="8520600" cy="920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Actuators Info </a:t>
            </a:r>
            <a:r>
              <a:rPr lang="en-GB" sz="2400" b="1" dirty="0" err="1">
                <a:solidFill>
                  <a:schemeClr val="dk2"/>
                </a:solidFill>
                <a:latin typeface="Proxima Nova"/>
                <a:ea typeface="Proxima Nova"/>
                <a:cs typeface="Proxima Nova"/>
                <a:sym typeface="Proxima Nova"/>
              </a:rPr>
              <a:t>EndPoint</a:t>
            </a:r>
            <a:endParaRPr sz="2400" b="1" dirty="0">
              <a:solidFill>
                <a:schemeClr val="dk2"/>
              </a:solidFill>
              <a:latin typeface="Proxima Nova"/>
              <a:ea typeface="Proxima Nova"/>
              <a:cs typeface="Proxima Nova"/>
              <a:sym typeface="Proxima Nova"/>
            </a:endParaRPr>
          </a:p>
        </p:txBody>
      </p:sp>
      <p:sp>
        <p:nvSpPr>
          <p:cNvPr id="166" name="Google Shape;166;p32"/>
          <p:cNvSpPr txBox="1">
            <a:spLocks noGrp="1"/>
          </p:cNvSpPr>
          <p:nvPr>
            <p:ph type="body" idx="1"/>
          </p:nvPr>
        </p:nvSpPr>
        <p:spPr>
          <a:xfrm>
            <a:off x="243750" y="1219200"/>
            <a:ext cx="8520600" cy="25254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800" dirty="0" smtClean="0"/>
          </a:p>
          <a:p>
            <a:pPr marL="457200" lvl="0" indent="-342900" algn="l" rtl="0">
              <a:spcBef>
                <a:spcPts val="1600"/>
              </a:spcBef>
              <a:spcAft>
                <a:spcPts val="0"/>
              </a:spcAft>
              <a:buSzPts val="1800"/>
              <a:buChar char="●"/>
            </a:pPr>
            <a:r>
              <a:rPr lang="en-GB" dirty="0"/>
              <a:t>Understanding Info Endpoints. </a:t>
            </a:r>
            <a:endParaRPr dirty="0"/>
          </a:p>
          <a:p>
            <a:pPr marL="457200" lvl="0" indent="-342900" algn="l" rtl="0">
              <a:spcBef>
                <a:spcPts val="0"/>
              </a:spcBef>
              <a:spcAft>
                <a:spcPts val="0"/>
              </a:spcAft>
              <a:buSzPts val="1800"/>
              <a:buChar char="●"/>
            </a:pPr>
            <a:r>
              <a:rPr lang="en-GB" dirty="0" smtClean="0"/>
              <a:t>Implementing </a:t>
            </a:r>
            <a:r>
              <a:rPr lang="en-GB" dirty="0"/>
              <a:t>Info Endpoint</a:t>
            </a:r>
            <a:endParaRPr dirty="0"/>
          </a:p>
          <a:p>
            <a:pPr marL="457200" lvl="0" indent="-342900" algn="l" rtl="0">
              <a:spcBef>
                <a:spcPts val="0"/>
              </a:spcBef>
              <a:spcAft>
                <a:spcPts val="0"/>
              </a:spcAft>
              <a:buSzPts val="1800"/>
              <a:buChar char="●"/>
            </a:pPr>
            <a:r>
              <a:rPr lang="en-GB" dirty="0" smtClean="0"/>
              <a:t>Practical </a:t>
            </a:r>
            <a:r>
              <a:rPr lang="en-GB" dirty="0"/>
              <a:t>Industry scenario where it should be implemented.</a:t>
            </a:r>
            <a:endParaRPr dirty="0"/>
          </a:p>
          <a:p>
            <a:pPr marL="457200" marR="0" lvl="0" indent="0" algn="l" rtl="0">
              <a:lnSpc>
                <a:spcPct val="115000"/>
              </a:lnSpc>
              <a:spcBef>
                <a:spcPts val="1600"/>
              </a:spcBef>
              <a:spcAft>
                <a:spcPts val="1600"/>
              </a:spcAft>
              <a:buNone/>
            </a:pPr>
            <a:endParaRPr sz="2800"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500 of all </a:t>
            </a:r>
            <a:r>
              <a:rPr lang="en-US" sz="2400" b="1" dirty="0" smtClean="0">
                <a:solidFill>
                  <a:schemeClr val="dk2"/>
                </a:solidFill>
                <a:latin typeface="Proxima Nova"/>
                <a:ea typeface="Proxima Nova"/>
                <a:cs typeface="Proxima Nova"/>
              </a:rPr>
              <a:t>DELETE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Configure the global response message for DELETE request methods.</a:t>
            </a:r>
          </a:p>
          <a:p>
            <a:pPr marL="914400">
              <a:lnSpc>
                <a:spcPct val="100000"/>
              </a:lnSpc>
            </a:pPr>
            <a:r>
              <a:rPr lang="en-US" dirty="0" smtClean="0"/>
              <a:t>Use of </a:t>
            </a:r>
            <a:r>
              <a:rPr lang="en-US" dirty="0" err="1" smtClean="0"/>
              <a:t>ResponseMessageBuilder</a:t>
            </a:r>
            <a:r>
              <a:rPr lang="en-US" dirty="0" smtClean="0"/>
              <a:t> class for creating a custom message for HTTP code 500.</a:t>
            </a:r>
          </a:p>
          <a:p>
            <a:pPr marL="914400">
              <a:lnSpc>
                <a:spcPct val="100000"/>
              </a:lnSpc>
            </a:pPr>
            <a:r>
              <a:rPr lang="en-US" dirty="0" smtClean="0"/>
              <a:t>Custom Message should be “Unknown Error: Dispatcher servlet is not able to redirect this API call to any existing </a:t>
            </a:r>
            <a:r>
              <a:rPr lang="en-US" dirty="0"/>
              <a:t>DELETE</a:t>
            </a:r>
            <a:r>
              <a:rPr lang="en-US" dirty="0" smtClean="0"/>
              <a:t> API’s in this application”.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717535645"/>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changed some configuration in our </a:t>
            </a:r>
            <a:r>
              <a:rPr lang="en-GB" dirty="0" err="1" smtClean="0"/>
              <a:t>SwaggerConfig</a:t>
            </a:r>
            <a:r>
              <a:rPr lang="en-GB" dirty="0" smtClean="0"/>
              <a:t> class to disable the </a:t>
            </a:r>
            <a:r>
              <a:rPr lang="en-US" dirty="0"/>
              <a:t>default response </a:t>
            </a:r>
            <a:r>
              <a:rPr lang="en-US" dirty="0" smtClean="0"/>
              <a:t>messages and provide a custom response message for HTTP code 500 globally in our application for </a:t>
            </a:r>
            <a:r>
              <a:rPr lang="en-US" dirty="0"/>
              <a:t>DELETE</a:t>
            </a:r>
            <a:r>
              <a:rPr lang="en-US" dirty="0" smtClean="0"/>
              <a:t> API’s or call it </a:t>
            </a:r>
            <a:r>
              <a:rPr lang="en-US" dirty="0"/>
              <a:t>DELETE</a:t>
            </a:r>
            <a:r>
              <a:rPr lang="en-US" dirty="0" smtClean="0"/>
              <a:t> request methods.</a:t>
            </a:r>
            <a:endParaRPr dirty="0" smtClean="0"/>
          </a:p>
        </p:txBody>
      </p:sp>
    </p:spTree>
    <p:extLst>
      <p:ext uri="{BB962C8B-B14F-4D97-AF65-F5344CB8AC3E}">
        <p14:creationId xmlns:p14="http://schemas.microsoft.com/office/powerpoint/2010/main" val="248593205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403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DELETE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403.</a:t>
            </a:r>
          </a:p>
          <a:p>
            <a:pPr marL="914400">
              <a:lnSpc>
                <a:spcPct val="100000"/>
              </a:lnSpc>
            </a:pPr>
            <a:r>
              <a:rPr lang="en-US" dirty="0" smtClean="0"/>
              <a:t>Custom Message should be “Forbidden: Contact your manager or TPM to get access to this </a:t>
            </a:r>
            <a:r>
              <a:rPr lang="en-US" dirty="0"/>
              <a:t>DELETE</a:t>
            </a:r>
            <a:r>
              <a:rPr lang="en-US" dirty="0" smtClean="0"/>
              <a:t> API”.</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89913276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403 globally in our application for </a:t>
            </a:r>
            <a:r>
              <a:rPr lang="en-US" dirty="0"/>
              <a:t>DELETE</a:t>
            </a:r>
            <a:r>
              <a:rPr lang="en-US" dirty="0" smtClean="0"/>
              <a:t> </a:t>
            </a:r>
            <a:r>
              <a:rPr lang="en-US" dirty="0"/>
              <a:t>API’s or call it DELETE</a:t>
            </a:r>
            <a:r>
              <a:rPr lang="en-US" dirty="0" smtClean="0"/>
              <a:t> </a:t>
            </a:r>
            <a:r>
              <a:rPr lang="en-US" dirty="0"/>
              <a:t>request methods.</a:t>
            </a:r>
            <a:r>
              <a:rPr lang="en-US" dirty="0" smtClean="0"/>
              <a:t> </a:t>
            </a:r>
            <a:endParaRPr dirty="0" smtClean="0"/>
          </a:p>
        </p:txBody>
      </p:sp>
    </p:spTree>
    <p:extLst>
      <p:ext uri="{BB962C8B-B14F-4D97-AF65-F5344CB8AC3E}">
        <p14:creationId xmlns:p14="http://schemas.microsoft.com/office/powerpoint/2010/main" val="98808925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401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DELETE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401.</a:t>
            </a:r>
          </a:p>
          <a:p>
            <a:pPr marL="914400">
              <a:lnSpc>
                <a:spcPct val="100000"/>
              </a:lnSpc>
            </a:pPr>
            <a:r>
              <a:rPr lang="en-US" dirty="0" smtClean="0"/>
              <a:t>Custom Message should be “Fantastic you are not </a:t>
            </a:r>
            <a:r>
              <a:rPr lang="en-US" dirty="0" err="1" smtClean="0"/>
              <a:t>authorised</a:t>
            </a:r>
            <a:r>
              <a:rPr lang="en-US" dirty="0" smtClean="0"/>
              <a:t>”.</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12979803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401 globally in our application for </a:t>
            </a:r>
            <a:r>
              <a:rPr lang="en-US" dirty="0"/>
              <a:t>DELETE</a:t>
            </a:r>
            <a:r>
              <a:rPr lang="en-US" dirty="0" smtClean="0"/>
              <a:t> </a:t>
            </a:r>
            <a:r>
              <a:rPr lang="en-US" dirty="0"/>
              <a:t>API’s or call it DELETE</a:t>
            </a:r>
            <a:r>
              <a:rPr lang="en-US" dirty="0" smtClean="0"/>
              <a:t> </a:t>
            </a:r>
            <a:r>
              <a:rPr lang="en-US" dirty="0"/>
              <a:t>request methods.</a:t>
            </a:r>
            <a:r>
              <a:rPr lang="en-US" dirty="0" smtClean="0"/>
              <a:t> </a:t>
            </a:r>
            <a:endParaRPr dirty="0" smtClean="0"/>
          </a:p>
        </p:txBody>
      </p:sp>
    </p:spTree>
    <p:extLst>
      <p:ext uri="{BB962C8B-B14F-4D97-AF65-F5344CB8AC3E}">
        <p14:creationId xmlns:p14="http://schemas.microsoft.com/office/powerpoint/2010/main" val="223455703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400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DELETE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400.</a:t>
            </a:r>
          </a:p>
          <a:p>
            <a:pPr marL="914400">
              <a:lnSpc>
                <a:spcPct val="100000"/>
              </a:lnSpc>
            </a:pPr>
            <a:r>
              <a:rPr lang="en-US" dirty="0" smtClean="0"/>
              <a:t>Custom Message should be “Bad Request: Check the API URL or the request parameters again”.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48611962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400 globally in our application for </a:t>
            </a:r>
            <a:r>
              <a:rPr lang="en-US" dirty="0"/>
              <a:t>DELETE</a:t>
            </a:r>
            <a:r>
              <a:rPr lang="en-US" dirty="0" smtClean="0"/>
              <a:t> </a:t>
            </a:r>
            <a:r>
              <a:rPr lang="en-US" dirty="0"/>
              <a:t>API’s or call it DELETE</a:t>
            </a:r>
            <a:r>
              <a:rPr lang="en-US" dirty="0" smtClean="0"/>
              <a:t> </a:t>
            </a:r>
            <a:r>
              <a:rPr lang="en-US" dirty="0"/>
              <a:t>request methods.</a:t>
            </a:r>
            <a:r>
              <a:rPr lang="en-US" dirty="0" smtClean="0"/>
              <a:t> </a:t>
            </a:r>
            <a:endParaRPr dirty="0" smtClean="0"/>
          </a:p>
        </p:txBody>
      </p:sp>
    </p:spTree>
    <p:extLst>
      <p:ext uri="{BB962C8B-B14F-4D97-AF65-F5344CB8AC3E}">
        <p14:creationId xmlns:p14="http://schemas.microsoft.com/office/powerpoint/2010/main" val="3288465882"/>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402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DELETE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402.</a:t>
            </a:r>
          </a:p>
          <a:p>
            <a:pPr marL="914400">
              <a:lnSpc>
                <a:spcPct val="100000"/>
              </a:lnSpc>
            </a:pPr>
            <a:r>
              <a:rPr lang="en-US" dirty="0" smtClean="0"/>
              <a:t>Custom Message should be “Payment is required to access this </a:t>
            </a:r>
            <a:r>
              <a:rPr lang="en-US" dirty="0"/>
              <a:t>DELETE</a:t>
            </a:r>
            <a:r>
              <a:rPr lang="en-US" dirty="0" smtClean="0"/>
              <a:t> API”.</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29898645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402 globally in our application for </a:t>
            </a:r>
            <a:r>
              <a:rPr lang="en-US" dirty="0"/>
              <a:t>DELETE</a:t>
            </a:r>
            <a:r>
              <a:rPr lang="en-US" dirty="0" smtClean="0"/>
              <a:t> </a:t>
            </a:r>
            <a:r>
              <a:rPr lang="en-US" dirty="0"/>
              <a:t>API’s or call </a:t>
            </a:r>
            <a:r>
              <a:rPr lang="en-US" dirty="0" smtClean="0"/>
              <a:t>it </a:t>
            </a:r>
            <a:r>
              <a:rPr lang="en-US" dirty="0"/>
              <a:t>DELETE</a:t>
            </a:r>
            <a:r>
              <a:rPr lang="en-US" dirty="0" smtClean="0"/>
              <a:t> </a:t>
            </a:r>
            <a:r>
              <a:rPr lang="en-US" dirty="0"/>
              <a:t>request methods.</a:t>
            </a:r>
            <a:r>
              <a:rPr lang="en-US" dirty="0" smtClean="0"/>
              <a:t> </a:t>
            </a:r>
            <a:endParaRPr dirty="0" smtClean="0"/>
          </a:p>
        </p:txBody>
      </p:sp>
    </p:spTree>
    <p:extLst>
      <p:ext uri="{BB962C8B-B14F-4D97-AF65-F5344CB8AC3E}">
        <p14:creationId xmlns:p14="http://schemas.microsoft.com/office/powerpoint/2010/main" val="983605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172" name="Google Shape;172;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configure and implement actuator Info Endpoint. We have also learned about how to access actuator Info Endpoint and understood where and when it should be used in enterprise applications.</a:t>
            </a:r>
            <a:endParaRP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404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DELETE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404.</a:t>
            </a:r>
          </a:p>
          <a:p>
            <a:pPr marL="914400">
              <a:lnSpc>
                <a:spcPct val="100000"/>
              </a:lnSpc>
            </a:pPr>
            <a:r>
              <a:rPr lang="en-US" dirty="0" smtClean="0"/>
              <a:t>Custom Message should be “Not Found: No such data is available”.</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91697802"/>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404 globally in our application for </a:t>
            </a:r>
            <a:r>
              <a:rPr lang="en-US" dirty="0"/>
              <a:t>DELETE</a:t>
            </a:r>
            <a:r>
              <a:rPr lang="en-US" dirty="0" smtClean="0"/>
              <a:t> </a:t>
            </a:r>
            <a:r>
              <a:rPr lang="en-US" dirty="0"/>
              <a:t>API’s or call it DELETE</a:t>
            </a:r>
            <a:r>
              <a:rPr lang="en-US" dirty="0" smtClean="0"/>
              <a:t> </a:t>
            </a:r>
            <a:r>
              <a:rPr lang="en-US" dirty="0"/>
              <a:t>request methods.</a:t>
            </a:r>
            <a:r>
              <a:rPr lang="en-US" dirty="0" smtClean="0"/>
              <a:t> </a:t>
            </a:r>
            <a:endParaRPr dirty="0" smtClean="0"/>
          </a:p>
        </p:txBody>
      </p:sp>
    </p:spTree>
    <p:extLst>
      <p:ext uri="{BB962C8B-B14F-4D97-AF65-F5344CB8AC3E}">
        <p14:creationId xmlns:p14="http://schemas.microsoft.com/office/powerpoint/2010/main" val="4246787895"/>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408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DELETE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408.</a:t>
            </a:r>
          </a:p>
          <a:p>
            <a:pPr marL="914400">
              <a:lnSpc>
                <a:spcPct val="100000"/>
              </a:lnSpc>
            </a:pPr>
            <a:r>
              <a:rPr lang="en-US" dirty="0" smtClean="0"/>
              <a:t>Custom Message should be “Request Timeout: Time limit is 60 seconds for this API execution”.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62025200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408 globally in our application for </a:t>
            </a:r>
            <a:r>
              <a:rPr lang="en-US" dirty="0"/>
              <a:t>DELETE</a:t>
            </a:r>
            <a:r>
              <a:rPr lang="en-US" dirty="0" smtClean="0"/>
              <a:t> </a:t>
            </a:r>
            <a:r>
              <a:rPr lang="en-US" dirty="0"/>
              <a:t>API’s or call it DELETE</a:t>
            </a:r>
            <a:r>
              <a:rPr lang="en-US" dirty="0" smtClean="0"/>
              <a:t> </a:t>
            </a:r>
            <a:r>
              <a:rPr lang="en-US" dirty="0"/>
              <a:t>request methods.</a:t>
            </a:r>
            <a:r>
              <a:rPr lang="en-US" dirty="0" smtClean="0"/>
              <a:t> </a:t>
            </a:r>
            <a:endParaRPr dirty="0" smtClean="0"/>
          </a:p>
        </p:txBody>
      </p:sp>
    </p:spTree>
    <p:extLst>
      <p:ext uri="{BB962C8B-B14F-4D97-AF65-F5344CB8AC3E}">
        <p14:creationId xmlns:p14="http://schemas.microsoft.com/office/powerpoint/2010/main" val="2468724260"/>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597194"/>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“/info”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to customize API description.</a:t>
            </a:r>
          </a:p>
          <a:p>
            <a:pPr marL="914400">
              <a:lnSpc>
                <a:spcPct val="100000"/>
              </a:lnSpc>
            </a:pPr>
            <a:r>
              <a:rPr lang="en-GB" dirty="0" smtClean="0"/>
              <a:t>Custom </a:t>
            </a:r>
            <a:r>
              <a:rPr lang="en-US" dirty="0"/>
              <a:t>description</a:t>
            </a:r>
            <a:r>
              <a:rPr lang="en-GB" dirty="0" smtClean="0"/>
              <a:t> should be as below:</a:t>
            </a:r>
            <a:br>
              <a:rPr lang="en-GB" dirty="0" smtClean="0"/>
            </a:br>
            <a:r>
              <a:rPr lang="en-GB" dirty="0" smtClean="0"/>
              <a:t>“Provides information about this course”</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53330191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and </a:t>
            </a:r>
            <a:r>
              <a:rPr lang="en-US" dirty="0" smtClean="0"/>
              <a:t>customized</a:t>
            </a:r>
            <a:r>
              <a:rPr lang="en-GB" dirty="0" smtClean="0"/>
              <a:t> the description for “/info” API in our </a:t>
            </a:r>
            <a:r>
              <a:rPr lang="en-GB" dirty="0" err="1" smtClean="0"/>
              <a:t>ExampleController</a:t>
            </a:r>
            <a:r>
              <a:rPr lang="en-GB" dirty="0" smtClean="0"/>
              <a:t> class.</a:t>
            </a:r>
            <a:endParaRPr dirty="0" smtClean="0"/>
          </a:p>
        </p:txBody>
      </p:sp>
    </p:spTree>
    <p:extLst>
      <p:ext uri="{BB962C8B-B14F-4D97-AF65-F5344CB8AC3E}">
        <p14:creationId xmlns:p14="http://schemas.microsoft.com/office/powerpoint/2010/main" val="299367435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err="1" smtClean="0">
                <a:solidFill>
                  <a:schemeClr val="dk2"/>
                </a:solidFill>
                <a:latin typeface="Proxima Nova"/>
                <a:ea typeface="Proxima Nova"/>
                <a:cs typeface="Proxima Nova"/>
              </a:rPr>
              <a:t>customInfo</a:t>
            </a:r>
            <a:r>
              <a:rPr lang="en-US" sz="2400" b="1" dirty="0" smtClean="0">
                <a:solidFill>
                  <a:schemeClr val="dk2"/>
                </a:solidFill>
                <a:latin typeface="Proxima Nova"/>
                <a:ea typeface="Proxima Nova"/>
                <a:cs typeface="Proxima Nova"/>
              </a:rPr>
              <a:t>”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to customize API description.</a:t>
            </a:r>
          </a:p>
          <a:p>
            <a:pPr marL="914400">
              <a:lnSpc>
                <a:spcPct val="100000"/>
              </a:lnSpc>
            </a:pPr>
            <a:r>
              <a:rPr lang="en-GB" dirty="0" smtClean="0"/>
              <a:t>Custom </a:t>
            </a:r>
            <a:r>
              <a:rPr lang="en-US" dirty="0"/>
              <a:t>description</a:t>
            </a:r>
            <a:r>
              <a:rPr lang="en-GB" dirty="0" smtClean="0"/>
              <a:t> should be as below:</a:t>
            </a:r>
            <a:br>
              <a:rPr lang="en-GB" dirty="0" smtClean="0"/>
            </a:br>
            <a:r>
              <a:rPr lang="en-GB" dirty="0" smtClean="0"/>
              <a:t>“Allows you to customize information about a course”</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54195590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and </a:t>
            </a:r>
            <a:r>
              <a:rPr lang="en-US" dirty="0" smtClean="0"/>
              <a:t>customized</a:t>
            </a:r>
            <a:r>
              <a:rPr lang="en-GB" dirty="0" smtClean="0"/>
              <a:t> the description for “/</a:t>
            </a:r>
            <a:r>
              <a:rPr lang="en-GB" dirty="0" err="1" smtClean="0"/>
              <a:t>customInfo</a:t>
            </a:r>
            <a:r>
              <a:rPr lang="en-GB" dirty="0" smtClean="0"/>
              <a:t>” API in our </a:t>
            </a:r>
            <a:r>
              <a:rPr lang="en-GB" dirty="0" err="1" smtClean="0"/>
              <a:t>ExampleController</a:t>
            </a:r>
            <a:r>
              <a:rPr lang="en-GB" dirty="0" smtClean="0"/>
              <a:t> class</a:t>
            </a:r>
            <a:endParaRPr dirty="0" smtClean="0"/>
          </a:p>
        </p:txBody>
      </p:sp>
    </p:spTree>
    <p:extLst>
      <p:ext uri="{BB962C8B-B14F-4D97-AF65-F5344CB8AC3E}">
        <p14:creationId xmlns:p14="http://schemas.microsoft.com/office/powerpoint/2010/main" val="1539123884"/>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err="1" smtClean="0">
                <a:solidFill>
                  <a:schemeClr val="dk2"/>
                </a:solidFill>
                <a:latin typeface="Proxima Nova"/>
                <a:ea typeface="Proxima Nova"/>
                <a:cs typeface="Proxima Nova"/>
              </a:rPr>
              <a:t>countLibraries</a:t>
            </a:r>
            <a:r>
              <a:rPr lang="en-US" sz="2400" b="1" dirty="0" smtClean="0">
                <a:solidFill>
                  <a:schemeClr val="dk2"/>
                </a:solidFill>
                <a:latin typeface="Proxima Nova"/>
                <a:ea typeface="Proxima Nova"/>
                <a:cs typeface="Proxima Nova"/>
              </a:rPr>
              <a:t>”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“Count Libraries”</a:t>
            </a:r>
          </a:p>
          <a:p>
            <a:pPr marL="914400">
              <a:lnSpc>
                <a:spcPct val="100000"/>
              </a:lnSpc>
            </a:pPr>
            <a:r>
              <a:rPr lang="en-GB" dirty="0" smtClean="0"/>
              <a:t>Custom notes should be as below:</a:t>
            </a:r>
          </a:p>
          <a:p>
            <a:pPr marL="571500" indent="0">
              <a:lnSpc>
                <a:spcPct val="100000"/>
              </a:lnSpc>
              <a:buNone/>
            </a:pPr>
            <a:r>
              <a:rPr lang="en-GB" dirty="0"/>
              <a:t> </a:t>
            </a:r>
            <a:r>
              <a:rPr lang="en-GB" dirty="0" smtClean="0"/>
              <a:t>      “Counts the number of libraries in the library table”</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4039838724"/>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the </a:t>
            </a:r>
            <a:r>
              <a:rPr lang="en-GB" dirty="0"/>
              <a:t>description for “/</a:t>
            </a:r>
            <a:r>
              <a:rPr lang="en-US" dirty="0" err="1"/>
              <a:t>countLibraries</a:t>
            </a:r>
            <a:r>
              <a:rPr lang="en-GB" dirty="0"/>
              <a:t>” API in our </a:t>
            </a:r>
            <a:r>
              <a:rPr lang="en-GB" dirty="0" err="1" smtClean="0"/>
              <a:t>LibraryCountController</a:t>
            </a:r>
            <a:r>
              <a:rPr lang="en-GB" dirty="0" smtClean="0"/>
              <a:t> class.</a:t>
            </a:r>
            <a:endParaRPr dirty="0" smtClean="0"/>
          </a:p>
        </p:txBody>
      </p:sp>
    </p:spTree>
    <p:extLst>
      <p:ext uri="{BB962C8B-B14F-4D97-AF65-F5344CB8AC3E}">
        <p14:creationId xmlns:p14="http://schemas.microsoft.com/office/powerpoint/2010/main" val="1248689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Actuators metrics EndPoint</a:t>
            </a:r>
            <a:endParaRPr sz="2400" b="1">
              <a:solidFill>
                <a:schemeClr val="dk2"/>
              </a:solidFill>
              <a:latin typeface="Proxima Nova"/>
              <a:ea typeface="Proxima Nova"/>
              <a:cs typeface="Proxima Nova"/>
              <a:sym typeface="Proxima Nova"/>
            </a:endParaRPr>
          </a:p>
        </p:txBody>
      </p:sp>
      <p:sp>
        <p:nvSpPr>
          <p:cNvPr id="178" name="Google Shape;17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GB"/>
              <a:t>Understanding and implementing Actuators metrics EndPoint </a:t>
            </a:r>
            <a:endParaRPr/>
          </a:p>
          <a:p>
            <a:pPr marL="457200" marR="0" lvl="0" indent="-342900" algn="l" rtl="0">
              <a:lnSpc>
                <a:spcPct val="115000"/>
              </a:lnSpc>
              <a:spcBef>
                <a:spcPts val="0"/>
              </a:spcBef>
              <a:spcAft>
                <a:spcPts val="0"/>
              </a:spcAft>
              <a:buSzPts val="1800"/>
              <a:buChar char="●"/>
            </a:pPr>
            <a:r>
              <a:rPr lang="en-GB"/>
              <a:t>Understanding of how to use VSCode IDE to format json </a:t>
            </a:r>
            <a:endParaRPr/>
          </a:p>
          <a:p>
            <a:pPr marL="457200" marR="0" lvl="0" indent="-342900" algn="l" rtl="0">
              <a:lnSpc>
                <a:spcPct val="115000"/>
              </a:lnSpc>
              <a:spcBef>
                <a:spcPts val="0"/>
              </a:spcBef>
              <a:spcAft>
                <a:spcPts val="0"/>
              </a:spcAft>
              <a:buSzPts val="1800"/>
              <a:buChar char="●"/>
            </a:pPr>
            <a:r>
              <a:rPr lang="en-GB"/>
              <a:t>Understanding of how to enable all hidden actuator endpoints or customise which endpoints we want to enable</a:t>
            </a:r>
            <a:endParaRP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err="1" smtClean="0">
                <a:solidFill>
                  <a:schemeClr val="dk2"/>
                </a:solidFill>
                <a:latin typeface="Proxima Nova"/>
                <a:ea typeface="Proxima Nova"/>
                <a:cs typeface="Proxima Nova"/>
              </a:rPr>
              <a:t>countLibrariesWithZeroBooks</a:t>
            </a:r>
            <a:r>
              <a:rPr lang="en-US" sz="2400" b="1" dirty="0" smtClean="0">
                <a:solidFill>
                  <a:schemeClr val="dk2"/>
                </a:solidFill>
                <a:latin typeface="Proxima Nova"/>
                <a:ea typeface="Proxima Nova"/>
                <a:cs typeface="Proxima Nova"/>
              </a:rPr>
              <a:t>”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“Count Libraries with No books”</a:t>
            </a:r>
          </a:p>
          <a:p>
            <a:pPr marL="914400">
              <a:lnSpc>
                <a:spcPct val="100000"/>
              </a:lnSpc>
            </a:pPr>
            <a:r>
              <a:rPr lang="en-GB" dirty="0" smtClean="0"/>
              <a:t>Custom notes should be as below:</a:t>
            </a:r>
          </a:p>
          <a:p>
            <a:pPr marL="571500" indent="0">
              <a:lnSpc>
                <a:spcPct val="100000"/>
              </a:lnSpc>
              <a:buNone/>
            </a:pPr>
            <a:r>
              <a:rPr lang="en-GB" dirty="0"/>
              <a:t> </a:t>
            </a:r>
            <a:r>
              <a:rPr lang="en-GB" dirty="0" smtClean="0"/>
              <a:t>      “Counts the number of libraries in the library table which has no books in it”</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44852405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the </a:t>
            </a:r>
            <a:r>
              <a:rPr lang="en-GB" dirty="0"/>
              <a:t>description for “/</a:t>
            </a:r>
            <a:r>
              <a:rPr lang="en-US" dirty="0" err="1"/>
              <a:t>countLibrariesWithZeroBooks</a:t>
            </a:r>
            <a:r>
              <a:rPr lang="en-GB" dirty="0"/>
              <a:t>” API in our </a:t>
            </a:r>
            <a:r>
              <a:rPr lang="en-GB" dirty="0" err="1"/>
              <a:t>LibraryCountController</a:t>
            </a:r>
            <a:r>
              <a:rPr lang="en-GB" dirty="0"/>
              <a:t> class.</a:t>
            </a:r>
            <a:endParaRPr dirty="0"/>
          </a:p>
        </p:txBody>
      </p:sp>
    </p:spTree>
    <p:extLst>
      <p:ext uri="{BB962C8B-B14F-4D97-AF65-F5344CB8AC3E}">
        <p14:creationId xmlns:p14="http://schemas.microsoft.com/office/powerpoint/2010/main" val="276621071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smtClean="0">
                <a:solidFill>
                  <a:schemeClr val="dk2"/>
                </a:solidFill>
                <a:latin typeface="Proxima Nova"/>
                <a:ea typeface="Proxima Nova"/>
                <a:cs typeface="Proxima Nova"/>
              </a:rPr>
              <a:t>“/</a:t>
            </a:r>
            <a:r>
              <a:rPr lang="en-US" sz="2400" b="1" dirty="0" err="1" smtClean="0">
                <a:solidFill>
                  <a:schemeClr val="dk2"/>
                </a:solidFill>
                <a:latin typeface="Proxima Nova"/>
                <a:ea typeface="Proxima Nova"/>
                <a:cs typeface="Proxima Nova"/>
              </a:rPr>
              <a:t>addSingleLibrary</a:t>
            </a:r>
            <a:r>
              <a:rPr lang="en-US" sz="2400" b="1" dirty="0" smtClean="0">
                <a:solidFill>
                  <a:schemeClr val="dk2"/>
                </a:solidFill>
                <a:latin typeface="Proxima Nova"/>
                <a:ea typeface="Proxima Nova"/>
                <a:cs typeface="Proxima Nova"/>
              </a:rPr>
              <a:t>” </a:t>
            </a:r>
            <a:r>
              <a:rPr lang="en-US" sz="2400" b="1" dirty="0" smtClean="0">
                <a:solidFill>
                  <a:schemeClr val="dk2"/>
                </a:solidFill>
                <a:latin typeface="Proxima Nova"/>
                <a:ea typeface="Proxima Nova"/>
                <a:cs typeface="Proxima Nova"/>
              </a:rPr>
              <a:t>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“Add Single Library”</a:t>
            </a:r>
            <a:endParaRPr lang="en-GB" dirty="0" smtClean="0"/>
          </a:p>
          <a:p>
            <a:pPr marL="914400">
              <a:lnSpc>
                <a:spcPct val="100000"/>
              </a:lnSpc>
            </a:pPr>
            <a:r>
              <a:rPr lang="en-GB" dirty="0" smtClean="0"/>
              <a:t>Custom notes should be as below:</a:t>
            </a:r>
          </a:p>
          <a:p>
            <a:pPr marL="571500" indent="0">
              <a:lnSpc>
                <a:spcPct val="100000"/>
              </a:lnSpc>
              <a:buNone/>
            </a:pPr>
            <a:r>
              <a:rPr lang="en-GB" dirty="0"/>
              <a:t> </a:t>
            </a:r>
            <a:r>
              <a:rPr lang="en-GB" dirty="0" smtClean="0"/>
              <a:t>      </a:t>
            </a:r>
            <a:r>
              <a:rPr lang="en-GB" dirty="0" smtClean="0"/>
              <a:t>“This API allows you to add a single library to Library table”</a:t>
            </a: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48150791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the </a:t>
            </a:r>
            <a:r>
              <a:rPr lang="en-GB" dirty="0"/>
              <a:t>description </a:t>
            </a:r>
            <a:r>
              <a:rPr lang="en-GB" dirty="0"/>
              <a:t>for </a:t>
            </a:r>
            <a:r>
              <a:rPr lang="en-GB" dirty="0"/>
              <a:t>“/</a:t>
            </a:r>
            <a:r>
              <a:rPr lang="en-US" dirty="0" err="1"/>
              <a:t>addSingleLibrary</a:t>
            </a:r>
            <a:r>
              <a:rPr lang="en-GB" dirty="0"/>
              <a:t>” API in </a:t>
            </a:r>
            <a:r>
              <a:rPr lang="en-GB" dirty="0" smtClean="0"/>
              <a:t>our </a:t>
            </a:r>
            <a:r>
              <a:rPr lang="en-GB" dirty="0" err="1" smtClean="0"/>
              <a:t>LibraryCreateController</a:t>
            </a:r>
            <a:r>
              <a:rPr lang="en-GB" dirty="0" smtClean="0"/>
              <a:t> class.</a:t>
            </a:r>
            <a:endParaRPr dirty="0"/>
          </a:p>
        </p:txBody>
      </p:sp>
    </p:spTree>
    <p:extLst>
      <p:ext uri="{BB962C8B-B14F-4D97-AF65-F5344CB8AC3E}">
        <p14:creationId xmlns:p14="http://schemas.microsoft.com/office/powerpoint/2010/main" val="138378376"/>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smtClean="0">
                <a:solidFill>
                  <a:schemeClr val="dk2"/>
                </a:solidFill>
                <a:latin typeface="Proxima Nova"/>
                <a:ea typeface="Proxima Nova"/>
                <a:cs typeface="Proxima Nova"/>
              </a:rPr>
              <a:t>“/</a:t>
            </a:r>
            <a:r>
              <a:rPr lang="en-US" sz="2400" b="1" dirty="0" err="1" smtClean="0">
                <a:solidFill>
                  <a:schemeClr val="dk2"/>
                </a:solidFill>
                <a:latin typeface="Proxima Nova"/>
                <a:ea typeface="Proxima Nova"/>
                <a:cs typeface="Proxima Nova"/>
              </a:rPr>
              <a:t>insertAllLibraries</a:t>
            </a:r>
            <a:r>
              <a:rPr lang="en-US" sz="2400" b="1" dirty="0" smtClean="0">
                <a:solidFill>
                  <a:schemeClr val="dk2"/>
                </a:solidFill>
                <a:latin typeface="Proxima Nova"/>
                <a:ea typeface="Proxima Nova"/>
                <a:cs typeface="Proxima Nova"/>
              </a:rPr>
              <a:t>” </a:t>
            </a:r>
            <a:r>
              <a:rPr lang="en-US" sz="2400" b="1" dirty="0" smtClean="0">
                <a:solidFill>
                  <a:schemeClr val="dk2"/>
                </a:solidFill>
                <a:latin typeface="Proxima Nova"/>
                <a:ea typeface="Proxima Nova"/>
                <a:cs typeface="Proxima Nova"/>
              </a:rPr>
              <a:t>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“Add Multiple Libraries”</a:t>
            </a:r>
            <a:endParaRPr lang="en-GB" dirty="0" smtClean="0"/>
          </a:p>
          <a:p>
            <a:pPr marL="914400">
              <a:lnSpc>
                <a:spcPct val="100000"/>
              </a:lnSpc>
            </a:pPr>
            <a:r>
              <a:rPr lang="en-GB" dirty="0" smtClean="0"/>
              <a:t>Custom notes should be as below:</a:t>
            </a:r>
          </a:p>
          <a:p>
            <a:pPr marL="571500" indent="0">
              <a:lnSpc>
                <a:spcPct val="100000"/>
              </a:lnSpc>
              <a:buNone/>
            </a:pPr>
            <a:r>
              <a:rPr lang="en-GB" dirty="0"/>
              <a:t> </a:t>
            </a:r>
            <a:r>
              <a:rPr lang="en-GB" dirty="0" smtClean="0"/>
              <a:t>      </a:t>
            </a:r>
            <a:r>
              <a:rPr lang="en-GB" dirty="0" smtClean="0"/>
              <a:t>“This API allows you to add multiple libraries to Library table”</a:t>
            </a: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329350170"/>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the </a:t>
            </a:r>
            <a:r>
              <a:rPr lang="en-GB" dirty="0"/>
              <a:t>description for </a:t>
            </a:r>
            <a:r>
              <a:rPr lang="en-GB" dirty="0" smtClean="0"/>
              <a:t>“/</a:t>
            </a:r>
            <a:r>
              <a:rPr lang="en-US" dirty="0" err="1" smtClean="0"/>
              <a:t>insertAllLibraries</a:t>
            </a:r>
            <a:r>
              <a:rPr lang="en-GB" dirty="0"/>
              <a:t>” </a:t>
            </a:r>
            <a:r>
              <a:rPr lang="en-GB" dirty="0"/>
              <a:t>API in </a:t>
            </a:r>
            <a:r>
              <a:rPr lang="en-GB" dirty="0"/>
              <a:t>our </a:t>
            </a:r>
            <a:r>
              <a:rPr lang="en-GB" dirty="0" err="1"/>
              <a:t>LibraryCreateController</a:t>
            </a:r>
            <a:r>
              <a:rPr lang="en-GB" dirty="0"/>
              <a:t> class.</a:t>
            </a:r>
            <a:endParaRPr dirty="0"/>
          </a:p>
        </p:txBody>
      </p:sp>
    </p:spTree>
    <p:extLst>
      <p:ext uri="{BB962C8B-B14F-4D97-AF65-F5344CB8AC3E}">
        <p14:creationId xmlns:p14="http://schemas.microsoft.com/office/powerpoint/2010/main" val="33214221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smtClean="0">
                <a:solidFill>
                  <a:schemeClr val="dk2"/>
                </a:solidFill>
                <a:latin typeface="Proxima Nova"/>
                <a:ea typeface="Proxima Nova"/>
                <a:cs typeface="Proxima Nova"/>
              </a:rPr>
              <a:t>“/</a:t>
            </a:r>
            <a:r>
              <a:rPr lang="en-US" sz="2400" b="1" dirty="0" err="1" smtClean="0">
                <a:solidFill>
                  <a:schemeClr val="dk2"/>
                </a:solidFill>
                <a:latin typeface="Proxima Nova"/>
                <a:ea typeface="Proxima Nova"/>
                <a:cs typeface="Proxima Nova"/>
              </a:rPr>
              <a:t>addLibrarywithSaveAndFlush</a:t>
            </a:r>
            <a:r>
              <a:rPr lang="en-US" sz="2400" b="1" dirty="0" smtClean="0">
                <a:solidFill>
                  <a:schemeClr val="dk2"/>
                </a:solidFill>
                <a:latin typeface="Proxima Nova"/>
                <a:ea typeface="Proxima Nova"/>
                <a:cs typeface="Proxima Nova"/>
              </a:rPr>
              <a:t>” </a:t>
            </a:r>
            <a:r>
              <a:rPr lang="en-US" sz="2400" b="1" dirty="0" smtClean="0">
                <a:solidFill>
                  <a:schemeClr val="dk2"/>
                </a:solidFill>
                <a:latin typeface="Proxima Nova"/>
                <a:ea typeface="Proxima Nova"/>
                <a:cs typeface="Proxima Nova"/>
              </a:rPr>
              <a:t>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“Add Single Library”</a:t>
            </a:r>
            <a:endParaRPr lang="en-GB" dirty="0" smtClean="0"/>
          </a:p>
          <a:p>
            <a:pPr marL="914400">
              <a:lnSpc>
                <a:spcPct val="100000"/>
              </a:lnSpc>
            </a:pPr>
            <a:r>
              <a:rPr lang="en-GB" dirty="0" smtClean="0"/>
              <a:t>Custom notes should be as below:</a:t>
            </a:r>
          </a:p>
          <a:p>
            <a:pPr marL="571500" indent="0">
              <a:lnSpc>
                <a:spcPct val="100000"/>
              </a:lnSpc>
              <a:buNone/>
            </a:pPr>
            <a:r>
              <a:rPr lang="en-GB" dirty="0"/>
              <a:t> </a:t>
            </a:r>
            <a:r>
              <a:rPr lang="en-GB" dirty="0" smtClean="0"/>
              <a:t>      </a:t>
            </a:r>
            <a:r>
              <a:rPr lang="en-GB" dirty="0" smtClean="0"/>
              <a:t>“This API allows you to add single library to Library table and it internally uses    a combined method of save and flush”</a:t>
            </a: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60263969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the </a:t>
            </a:r>
            <a:r>
              <a:rPr lang="en-GB" dirty="0"/>
              <a:t>description for </a:t>
            </a:r>
            <a:r>
              <a:rPr lang="en-GB" dirty="0" smtClean="0"/>
              <a:t>“/</a:t>
            </a:r>
            <a:r>
              <a:rPr lang="en-US" dirty="0" err="1"/>
              <a:t>a</a:t>
            </a:r>
            <a:r>
              <a:rPr lang="en-US" dirty="0" err="1" smtClean="0"/>
              <a:t>ddLibrarywithSaveAndFlush</a:t>
            </a:r>
            <a:r>
              <a:rPr lang="en-GB" dirty="0" smtClean="0"/>
              <a:t>” </a:t>
            </a:r>
            <a:r>
              <a:rPr lang="en-GB" dirty="0"/>
              <a:t>API in </a:t>
            </a:r>
            <a:r>
              <a:rPr lang="en-GB" dirty="0"/>
              <a:t>our </a:t>
            </a:r>
            <a:r>
              <a:rPr lang="en-GB" dirty="0" err="1"/>
              <a:t>LibraryCreateController</a:t>
            </a:r>
            <a:r>
              <a:rPr lang="en-GB" dirty="0"/>
              <a:t> </a:t>
            </a:r>
            <a:r>
              <a:rPr lang="en-GB" dirty="0" smtClean="0"/>
              <a:t>class.</a:t>
            </a:r>
            <a:endParaRPr dirty="0"/>
          </a:p>
        </p:txBody>
      </p:sp>
    </p:spTree>
    <p:extLst>
      <p:ext uri="{BB962C8B-B14F-4D97-AF65-F5344CB8AC3E}">
        <p14:creationId xmlns:p14="http://schemas.microsoft.com/office/powerpoint/2010/main" val="8562649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smtClean="0">
                <a:solidFill>
                  <a:schemeClr val="dk2"/>
                </a:solidFill>
                <a:latin typeface="Proxima Nova"/>
                <a:ea typeface="Proxima Nova"/>
                <a:cs typeface="Proxima Nova"/>
              </a:rPr>
              <a:t>“/</a:t>
            </a:r>
            <a:r>
              <a:rPr lang="en-US" sz="2400" b="1" dirty="0" err="1" smtClean="0">
                <a:solidFill>
                  <a:schemeClr val="dk2"/>
                </a:solidFill>
                <a:latin typeface="Proxima Nova"/>
                <a:ea typeface="Proxima Nova"/>
                <a:cs typeface="Proxima Nova"/>
              </a:rPr>
              <a:t>deleteOneLibrary</a:t>
            </a:r>
            <a:r>
              <a:rPr lang="en-US" sz="2400" b="1" dirty="0" smtClean="0">
                <a:solidFill>
                  <a:schemeClr val="dk2"/>
                </a:solidFill>
                <a:latin typeface="Proxima Nova"/>
                <a:ea typeface="Proxima Nova"/>
                <a:cs typeface="Proxima Nova"/>
              </a:rPr>
              <a:t>” </a:t>
            </a:r>
            <a:r>
              <a:rPr lang="en-US" sz="2400" b="1" dirty="0" smtClean="0">
                <a:solidFill>
                  <a:schemeClr val="dk2"/>
                </a:solidFill>
                <a:latin typeface="Proxima Nova"/>
                <a:ea typeface="Proxima Nova"/>
                <a:cs typeface="Proxima Nova"/>
              </a:rPr>
              <a:t>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“Delete One Library”</a:t>
            </a:r>
            <a:endParaRPr lang="en-GB" dirty="0" smtClean="0"/>
          </a:p>
          <a:p>
            <a:pPr marL="914400">
              <a:lnSpc>
                <a:spcPct val="100000"/>
              </a:lnSpc>
            </a:pPr>
            <a:r>
              <a:rPr lang="en-GB" dirty="0" smtClean="0"/>
              <a:t>Custom notes should be as below:</a:t>
            </a:r>
          </a:p>
          <a:p>
            <a:pPr marL="571500" indent="0">
              <a:lnSpc>
                <a:spcPct val="100000"/>
              </a:lnSpc>
              <a:buNone/>
            </a:pPr>
            <a:r>
              <a:rPr lang="en-GB" dirty="0"/>
              <a:t> </a:t>
            </a:r>
            <a:r>
              <a:rPr lang="en-GB" dirty="0" smtClean="0"/>
              <a:t>      </a:t>
            </a:r>
            <a:r>
              <a:rPr lang="en-GB" dirty="0" smtClean="0"/>
              <a:t>“This API allows you to </a:t>
            </a:r>
            <a:r>
              <a:rPr lang="en-GB" dirty="0" smtClean="0"/>
              <a:t>delete one </a:t>
            </a:r>
            <a:r>
              <a:rPr lang="en-GB" dirty="0" smtClean="0"/>
              <a:t>library from Library table”</a:t>
            </a: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253473814"/>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the </a:t>
            </a:r>
            <a:r>
              <a:rPr lang="en-GB" dirty="0"/>
              <a:t>description for </a:t>
            </a:r>
            <a:r>
              <a:rPr lang="en-GB" dirty="0"/>
              <a:t>“/</a:t>
            </a:r>
            <a:r>
              <a:rPr lang="en-US" dirty="0" err="1"/>
              <a:t>deleteOneLibrary</a:t>
            </a:r>
            <a:r>
              <a:rPr lang="en-GB" dirty="0"/>
              <a:t>” </a:t>
            </a:r>
            <a:r>
              <a:rPr lang="en-GB" dirty="0"/>
              <a:t>API in our </a:t>
            </a:r>
            <a:r>
              <a:rPr lang="en-GB" dirty="0" err="1" smtClean="0"/>
              <a:t>LibraryDeleteController</a:t>
            </a:r>
            <a:r>
              <a:rPr lang="en-GB" dirty="0" smtClean="0"/>
              <a:t> class.</a:t>
            </a:r>
            <a:endParaRPr dirty="0"/>
          </a:p>
        </p:txBody>
      </p:sp>
    </p:spTree>
    <p:extLst>
      <p:ext uri="{BB962C8B-B14F-4D97-AF65-F5344CB8AC3E}">
        <p14:creationId xmlns:p14="http://schemas.microsoft.com/office/powerpoint/2010/main" val="2234264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184" name="Google Shape;18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enable metrics actuator Endpoint and we have learned how we can use VSCode IDE for formatting json data. We have also learned about how to enable all the actuator hidden Endpoints.</a:t>
            </a:r>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smtClean="0">
                <a:solidFill>
                  <a:schemeClr val="dk2"/>
                </a:solidFill>
                <a:latin typeface="Proxima Nova"/>
                <a:ea typeface="Proxima Nova"/>
                <a:cs typeface="Proxima Nova"/>
              </a:rPr>
              <a:t>“/</a:t>
            </a:r>
            <a:r>
              <a:rPr lang="en-US" sz="2400" b="1" dirty="0" err="1" smtClean="0">
                <a:solidFill>
                  <a:schemeClr val="dk2"/>
                </a:solidFill>
                <a:latin typeface="Proxima Nova"/>
                <a:ea typeface="Proxima Nova"/>
                <a:cs typeface="Proxima Nova"/>
              </a:rPr>
              <a:t>pruneTable</a:t>
            </a:r>
            <a:r>
              <a:rPr lang="en-US" sz="2400" b="1" dirty="0" smtClean="0">
                <a:solidFill>
                  <a:schemeClr val="dk2"/>
                </a:solidFill>
                <a:latin typeface="Proxima Nova"/>
                <a:ea typeface="Proxima Nova"/>
                <a:cs typeface="Proxima Nova"/>
              </a:rPr>
              <a:t>” </a:t>
            </a:r>
            <a:r>
              <a:rPr lang="en-US" sz="2400" b="1" dirty="0" smtClean="0">
                <a:solidFill>
                  <a:schemeClr val="dk2"/>
                </a:solidFill>
                <a:latin typeface="Proxima Nova"/>
                <a:ea typeface="Proxima Nova"/>
                <a:cs typeface="Proxima Nova"/>
              </a:rPr>
              <a:t>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“Prune Table”</a:t>
            </a:r>
            <a:endParaRPr lang="en-GB" dirty="0" smtClean="0"/>
          </a:p>
          <a:p>
            <a:pPr marL="914400">
              <a:lnSpc>
                <a:spcPct val="100000"/>
              </a:lnSpc>
            </a:pPr>
            <a:r>
              <a:rPr lang="en-GB" dirty="0" smtClean="0"/>
              <a:t>Custom notes should be as below:</a:t>
            </a:r>
          </a:p>
          <a:p>
            <a:pPr marL="571500" indent="0">
              <a:lnSpc>
                <a:spcPct val="100000"/>
              </a:lnSpc>
              <a:buNone/>
            </a:pPr>
            <a:r>
              <a:rPr lang="en-GB" dirty="0"/>
              <a:t> </a:t>
            </a:r>
            <a:r>
              <a:rPr lang="en-GB" dirty="0" smtClean="0"/>
              <a:t>      </a:t>
            </a:r>
            <a:r>
              <a:rPr lang="en-GB" dirty="0" smtClean="0"/>
              <a:t>“This API allows you to prune Library table”</a:t>
            </a: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405673080"/>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a:t>
            </a:r>
            <a:r>
              <a:rPr lang="en-GB" dirty="0"/>
              <a:t>the description </a:t>
            </a:r>
            <a:r>
              <a:rPr lang="en-GB" dirty="0" smtClean="0"/>
              <a:t>of </a:t>
            </a:r>
            <a:r>
              <a:rPr lang="en-GB" dirty="0"/>
              <a:t>“/</a:t>
            </a:r>
            <a:r>
              <a:rPr lang="en-US" dirty="0" err="1"/>
              <a:t>pruneTable</a:t>
            </a:r>
            <a:r>
              <a:rPr lang="en-GB" dirty="0"/>
              <a:t>” </a:t>
            </a:r>
            <a:r>
              <a:rPr lang="en-GB" dirty="0"/>
              <a:t>API in our </a:t>
            </a:r>
            <a:r>
              <a:rPr lang="en-GB" dirty="0" err="1"/>
              <a:t>LibraryDeleteController</a:t>
            </a:r>
            <a:r>
              <a:rPr lang="en-GB" dirty="0" smtClean="0"/>
              <a:t> class.</a:t>
            </a:r>
            <a:endParaRPr dirty="0"/>
          </a:p>
        </p:txBody>
      </p:sp>
    </p:spTree>
    <p:extLst>
      <p:ext uri="{BB962C8B-B14F-4D97-AF65-F5344CB8AC3E}">
        <p14:creationId xmlns:p14="http://schemas.microsoft.com/office/powerpoint/2010/main" val="3157110150"/>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smtClean="0">
                <a:solidFill>
                  <a:schemeClr val="dk2"/>
                </a:solidFill>
                <a:latin typeface="Proxima Nova"/>
                <a:ea typeface="Proxima Nova"/>
                <a:cs typeface="Proxima Nova"/>
              </a:rPr>
              <a:t>“/</a:t>
            </a:r>
            <a:r>
              <a:rPr lang="en-US" sz="2400" b="1" dirty="0" err="1" smtClean="0">
                <a:solidFill>
                  <a:schemeClr val="dk2"/>
                </a:solidFill>
                <a:latin typeface="Proxima Nova"/>
                <a:ea typeface="Proxima Nova"/>
                <a:cs typeface="Proxima Nova"/>
              </a:rPr>
              <a:t>deleteAllThese</a:t>
            </a:r>
            <a:r>
              <a:rPr lang="en-US" sz="2400" b="1" dirty="0" smtClean="0">
                <a:solidFill>
                  <a:schemeClr val="dk2"/>
                </a:solidFill>
                <a:latin typeface="Proxima Nova"/>
                <a:ea typeface="Proxima Nova"/>
                <a:cs typeface="Proxima Nova"/>
              </a:rPr>
              <a:t>” </a:t>
            </a:r>
            <a:r>
              <a:rPr lang="en-US" sz="2400" b="1" dirty="0" smtClean="0">
                <a:solidFill>
                  <a:schemeClr val="dk2"/>
                </a:solidFill>
                <a:latin typeface="Proxima Nova"/>
                <a:ea typeface="Proxima Nova"/>
                <a:cs typeface="Proxima Nova"/>
              </a:rPr>
              <a:t>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“Delete All These Libraries”</a:t>
            </a:r>
            <a:endParaRPr lang="en-GB" dirty="0" smtClean="0"/>
          </a:p>
          <a:p>
            <a:pPr marL="914400">
              <a:lnSpc>
                <a:spcPct val="100000"/>
              </a:lnSpc>
            </a:pPr>
            <a:r>
              <a:rPr lang="en-GB" dirty="0" smtClean="0"/>
              <a:t>Custom notes should be as below:</a:t>
            </a:r>
          </a:p>
          <a:p>
            <a:pPr marL="571500" indent="0">
              <a:lnSpc>
                <a:spcPct val="100000"/>
              </a:lnSpc>
              <a:buNone/>
            </a:pPr>
            <a:r>
              <a:rPr lang="en-GB" dirty="0"/>
              <a:t> </a:t>
            </a:r>
            <a:r>
              <a:rPr lang="en-GB" dirty="0" smtClean="0"/>
              <a:t>      </a:t>
            </a:r>
            <a:r>
              <a:rPr lang="en-GB" dirty="0" smtClean="0"/>
              <a:t>“This API allows you to delete a list of libraries from Library table”</a:t>
            </a: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908606524"/>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a:t>
            </a:r>
            <a:r>
              <a:rPr lang="en-GB" dirty="0"/>
              <a:t>the </a:t>
            </a:r>
            <a:r>
              <a:rPr lang="en-GB" dirty="0"/>
              <a:t>description </a:t>
            </a:r>
            <a:r>
              <a:rPr lang="en-GB" dirty="0" smtClean="0"/>
              <a:t>of </a:t>
            </a:r>
            <a:r>
              <a:rPr lang="en-GB" dirty="0"/>
              <a:t>“/</a:t>
            </a:r>
            <a:r>
              <a:rPr lang="en-US" dirty="0" err="1"/>
              <a:t>deleteAllThese</a:t>
            </a:r>
            <a:r>
              <a:rPr lang="en-GB" dirty="0" smtClean="0"/>
              <a:t>” </a:t>
            </a:r>
            <a:r>
              <a:rPr lang="en-GB" dirty="0"/>
              <a:t>API in our </a:t>
            </a:r>
            <a:r>
              <a:rPr lang="en-GB" dirty="0" err="1"/>
              <a:t>LibraryDeleteController</a:t>
            </a:r>
            <a:r>
              <a:rPr lang="en-GB" dirty="0" smtClean="0"/>
              <a:t> class.</a:t>
            </a:r>
            <a:endParaRPr dirty="0"/>
          </a:p>
        </p:txBody>
      </p:sp>
    </p:spTree>
    <p:extLst>
      <p:ext uri="{BB962C8B-B14F-4D97-AF65-F5344CB8AC3E}">
        <p14:creationId xmlns:p14="http://schemas.microsoft.com/office/powerpoint/2010/main" val="2858696308"/>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smtClean="0">
                <a:solidFill>
                  <a:schemeClr val="dk2"/>
                </a:solidFill>
                <a:latin typeface="Proxima Nova"/>
                <a:ea typeface="Proxima Nova"/>
                <a:cs typeface="Proxima Nova"/>
              </a:rPr>
              <a:t>“/</a:t>
            </a:r>
            <a:r>
              <a:rPr lang="en-US" sz="2400" b="1" dirty="0" err="1" smtClean="0">
                <a:solidFill>
                  <a:schemeClr val="dk2"/>
                </a:solidFill>
                <a:latin typeface="Proxima Nova"/>
                <a:ea typeface="Proxima Nova"/>
                <a:cs typeface="Proxima Nova"/>
              </a:rPr>
              <a:t>deleteAllInBatch</a:t>
            </a:r>
            <a:r>
              <a:rPr lang="en-US" sz="2400" b="1" dirty="0" smtClean="0">
                <a:solidFill>
                  <a:schemeClr val="dk2"/>
                </a:solidFill>
                <a:latin typeface="Proxima Nova"/>
                <a:ea typeface="Proxima Nova"/>
                <a:cs typeface="Proxima Nova"/>
              </a:rPr>
              <a:t>” </a:t>
            </a:r>
            <a:r>
              <a:rPr lang="en-US" sz="2400" b="1" dirty="0" smtClean="0">
                <a:solidFill>
                  <a:schemeClr val="dk2"/>
                </a:solidFill>
                <a:latin typeface="Proxima Nova"/>
                <a:ea typeface="Proxima Nova"/>
                <a:cs typeface="Proxima Nova"/>
              </a:rPr>
              <a:t>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“Delete All Libraries In Batch Mode”</a:t>
            </a:r>
            <a:endParaRPr lang="en-GB" dirty="0" smtClean="0"/>
          </a:p>
          <a:p>
            <a:pPr marL="914400">
              <a:lnSpc>
                <a:spcPct val="100000"/>
              </a:lnSpc>
            </a:pPr>
            <a:r>
              <a:rPr lang="en-GB" dirty="0" smtClean="0"/>
              <a:t>Custom notes should be as below:</a:t>
            </a:r>
          </a:p>
          <a:p>
            <a:pPr marL="571500" indent="0">
              <a:lnSpc>
                <a:spcPct val="100000"/>
              </a:lnSpc>
              <a:buNone/>
            </a:pPr>
            <a:r>
              <a:rPr lang="en-GB" dirty="0"/>
              <a:t> </a:t>
            </a:r>
            <a:r>
              <a:rPr lang="en-GB" dirty="0" smtClean="0"/>
              <a:t>      </a:t>
            </a:r>
            <a:r>
              <a:rPr lang="en-GB" dirty="0" smtClean="0"/>
              <a:t>“This API allows you to delete all libraries present in the Library table in  batch mode”</a:t>
            </a: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737881575"/>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a:t> and </a:t>
            </a:r>
            <a:r>
              <a:rPr lang="en-US" dirty="0" smtClean="0"/>
              <a:t>customized</a:t>
            </a:r>
            <a:r>
              <a:rPr lang="en-GB" dirty="0" smtClean="0"/>
              <a:t> </a:t>
            </a:r>
            <a:r>
              <a:rPr lang="en-GB" dirty="0"/>
              <a:t>the description </a:t>
            </a:r>
            <a:r>
              <a:rPr lang="en-GB" dirty="0" smtClean="0"/>
              <a:t>of </a:t>
            </a:r>
            <a:r>
              <a:rPr lang="en-GB" dirty="0"/>
              <a:t>“/</a:t>
            </a:r>
            <a:r>
              <a:rPr lang="en-US" dirty="0" err="1"/>
              <a:t>deleteAllInBatch</a:t>
            </a:r>
            <a:r>
              <a:rPr lang="en-GB" dirty="0"/>
              <a:t>” </a:t>
            </a:r>
            <a:r>
              <a:rPr lang="en-GB" dirty="0"/>
              <a:t>API in our </a:t>
            </a:r>
            <a:r>
              <a:rPr lang="en-GB" dirty="0" err="1"/>
              <a:t>LibraryDeleteController</a:t>
            </a:r>
            <a:r>
              <a:rPr lang="en-GB" dirty="0"/>
              <a:t> class.</a:t>
            </a:r>
            <a:endParaRPr dirty="0"/>
          </a:p>
        </p:txBody>
      </p:sp>
    </p:spTree>
    <p:extLst>
      <p:ext uri="{BB962C8B-B14F-4D97-AF65-F5344CB8AC3E}">
        <p14:creationId xmlns:p14="http://schemas.microsoft.com/office/powerpoint/2010/main" val="994367003"/>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smtClean="0">
                <a:solidFill>
                  <a:schemeClr val="dk2"/>
                </a:solidFill>
                <a:latin typeface="Proxima Nova"/>
                <a:ea typeface="Proxima Nova"/>
                <a:cs typeface="Proxima Nova"/>
              </a:rPr>
              <a:t>“/</a:t>
            </a:r>
            <a:r>
              <a:rPr lang="en-US" sz="2400" b="1" dirty="0" err="1" smtClean="0">
                <a:solidFill>
                  <a:schemeClr val="dk2"/>
                </a:solidFill>
                <a:latin typeface="Proxima Nova"/>
                <a:ea typeface="Proxima Nova"/>
                <a:cs typeface="Proxima Nova"/>
              </a:rPr>
              <a:t>deleteLibraryById</a:t>
            </a:r>
            <a:r>
              <a:rPr lang="en-US" sz="2400" b="1" dirty="0" smtClean="0">
                <a:solidFill>
                  <a:schemeClr val="dk2"/>
                </a:solidFill>
                <a:latin typeface="Proxima Nova"/>
                <a:ea typeface="Proxima Nova"/>
                <a:cs typeface="Proxima Nova"/>
              </a:rPr>
              <a:t>” </a:t>
            </a:r>
            <a:r>
              <a:rPr lang="en-US" sz="2400" b="1" dirty="0" smtClean="0">
                <a:solidFill>
                  <a:schemeClr val="dk2"/>
                </a:solidFill>
                <a:latin typeface="Proxima Nova"/>
                <a:ea typeface="Proxima Nova"/>
                <a:cs typeface="Proxima Nova"/>
              </a:rPr>
              <a:t>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“Delete Library By Id”</a:t>
            </a:r>
            <a:endParaRPr lang="en-GB" dirty="0" smtClean="0"/>
          </a:p>
          <a:p>
            <a:pPr marL="914400">
              <a:lnSpc>
                <a:spcPct val="100000"/>
              </a:lnSpc>
            </a:pPr>
            <a:r>
              <a:rPr lang="en-GB" dirty="0" smtClean="0"/>
              <a:t>Custom notes should be as below:</a:t>
            </a:r>
          </a:p>
          <a:p>
            <a:pPr marL="571500" indent="0">
              <a:lnSpc>
                <a:spcPct val="100000"/>
              </a:lnSpc>
              <a:buNone/>
            </a:pPr>
            <a:r>
              <a:rPr lang="en-GB" dirty="0"/>
              <a:t> </a:t>
            </a:r>
            <a:r>
              <a:rPr lang="en-GB" dirty="0" smtClean="0"/>
              <a:t>      </a:t>
            </a:r>
            <a:r>
              <a:rPr lang="en-GB" dirty="0" smtClean="0"/>
              <a:t>“This API allows you to delete single library at a time by ID”</a:t>
            </a: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786701325"/>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a:t> and </a:t>
            </a:r>
            <a:r>
              <a:rPr lang="en-US" dirty="0" smtClean="0"/>
              <a:t>customized</a:t>
            </a:r>
            <a:r>
              <a:rPr lang="en-GB" dirty="0" smtClean="0"/>
              <a:t> </a:t>
            </a:r>
            <a:r>
              <a:rPr lang="en-GB" dirty="0"/>
              <a:t>the description </a:t>
            </a:r>
            <a:r>
              <a:rPr lang="en-GB" dirty="0" smtClean="0"/>
              <a:t>of </a:t>
            </a:r>
            <a:r>
              <a:rPr lang="en-GB" dirty="0"/>
              <a:t>“/</a:t>
            </a:r>
            <a:r>
              <a:rPr lang="en-US" dirty="0" err="1"/>
              <a:t>deleteLibraryById</a:t>
            </a:r>
            <a:r>
              <a:rPr lang="en-GB" dirty="0"/>
              <a:t>” </a:t>
            </a:r>
            <a:r>
              <a:rPr lang="en-GB" dirty="0"/>
              <a:t>API in our </a:t>
            </a:r>
            <a:r>
              <a:rPr lang="en-GB" dirty="0" err="1"/>
              <a:t>LibraryDeleteController</a:t>
            </a:r>
            <a:r>
              <a:rPr lang="en-GB" dirty="0"/>
              <a:t> class.</a:t>
            </a:r>
            <a:endParaRPr dirty="0"/>
          </a:p>
        </p:txBody>
      </p:sp>
    </p:spTree>
    <p:extLst>
      <p:ext uri="{BB962C8B-B14F-4D97-AF65-F5344CB8AC3E}">
        <p14:creationId xmlns:p14="http://schemas.microsoft.com/office/powerpoint/2010/main" val="3084041156"/>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smtClean="0">
                <a:solidFill>
                  <a:schemeClr val="dk2"/>
                </a:solidFill>
                <a:latin typeface="Proxima Nova"/>
                <a:ea typeface="Proxima Nova"/>
                <a:cs typeface="Proxima Nova"/>
              </a:rPr>
              <a:t>“/</a:t>
            </a:r>
            <a:r>
              <a:rPr lang="en-US" sz="2400" b="1" dirty="0" err="1" smtClean="0">
                <a:solidFill>
                  <a:schemeClr val="dk2"/>
                </a:solidFill>
                <a:latin typeface="Proxima Nova"/>
                <a:ea typeface="Proxima Nova"/>
                <a:cs typeface="Proxima Nova"/>
              </a:rPr>
              <a:t>deleteAllTheseInBatch</a:t>
            </a:r>
            <a:r>
              <a:rPr lang="en-US" sz="2400" b="1" dirty="0" smtClean="0">
                <a:solidFill>
                  <a:schemeClr val="dk2"/>
                </a:solidFill>
                <a:latin typeface="Proxima Nova"/>
                <a:ea typeface="Proxima Nova"/>
                <a:cs typeface="Proxima Nova"/>
              </a:rPr>
              <a:t>” </a:t>
            </a:r>
            <a:r>
              <a:rPr lang="en-US" sz="2400" b="1" dirty="0" smtClean="0">
                <a:solidFill>
                  <a:schemeClr val="dk2"/>
                </a:solidFill>
                <a:latin typeface="Proxima Nova"/>
                <a:ea typeface="Proxima Nova"/>
                <a:cs typeface="Proxima Nova"/>
              </a:rPr>
              <a:t>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“Delete all these Libraries </a:t>
            </a:r>
            <a:r>
              <a:rPr lang="en-GB" dirty="0" smtClean="0"/>
              <a:t>In Batch Mode</a:t>
            </a:r>
            <a:r>
              <a:rPr lang="en-GB" dirty="0" smtClean="0"/>
              <a:t>”</a:t>
            </a:r>
            <a:endParaRPr lang="en-GB" dirty="0" smtClean="0"/>
          </a:p>
          <a:p>
            <a:pPr marL="914400">
              <a:lnSpc>
                <a:spcPct val="100000"/>
              </a:lnSpc>
            </a:pPr>
            <a:r>
              <a:rPr lang="en-GB" dirty="0" smtClean="0"/>
              <a:t>Custom notes should be as below:</a:t>
            </a:r>
          </a:p>
          <a:p>
            <a:pPr marL="571500" indent="0">
              <a:lnSpc>
                <a:spcPct val="100000"/>
              </a:lnSpc>
              <a:buNone/>
            </a:pPr>
            <a:r>
              <a:rPr lang="en-GB" dirty="0"/>
              <a:t> </a:t>
            </a:r>
            <a:r>
              <a:rPr lang="en-GB" dirty="0" smtClean="0"/>
              <a:t>      </a:t>
            </a:r>
            <a:r>
              <a:rPr lang="en-GB" dirty="0" smtClean="0"/>
              <a:t>“This API allows you to delete a list of libraries from the library table in batch mode”</a:t>
            </a: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08185462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a:t> and </a:t>
            </a:r>
            <a:r>
              <a:rPr lang="en-US" dirty="0" smtClean="0"/>
              <a:t>customized</a:t>
            </a:r>
            <a:r>
              <a:rPr lang="en-GB" dirty="0" smtClean="0"/>
              <a:t> </a:t>
            </a:r>
            <a:r>
              <a:rPr lang="en-GB" dirty="0"/>
              <a:t>the description </a:t>
            </a:r>
            <a:r>
              <a:rPr lang="en-GB" dirty="0" smtClean="0"/>
              <a:t>of </a:t>
            </a:r>
            <a:r>
              <a:rPr lang="en-GB" dirty="0"/>
              <a:t>“/</a:t>
            </a:r>
            <a:r>
              <a:rPr lang="en-US" dirty="0" err="1"/>
              <a:t>deleteAllTheseInBatch</a:t>
            </a:r>
            <a:r>
              <a:rPr lang="en-GB" dirty="0"/>
              <a:t>” </a:t>
            </a:r>
            <a:r>
              <a:rPr lang="en-GB" dirty="0"/>
              <a:t>API in our </a:t>
            </a:r>
            <a:r>
              <a:rPr lang="en-GB" dirty="0" err="1"/>
              <a:t>LibraryDeleteController</a:t>
            </a:r>
            <a:r>
              <a:rPr lang="en-GB" dirty="0"/>
              <a:t> class.</a:t>
            </a:r>
            <a:endParaRPr dirty="0"/>
          </a:p>
        </p:txBody>
      </p:sp>
    </p:spTree>
    <p:extLst>
      <p:ext uri="{BB962C8B-B14F-4D97-AF65-F5344CB8AC3E}">
        <p14:creationId xmlns:p14="http://schemas.microsoft.com/office/powerpoint/2010/main" val="3221569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Actuators Change Base URL to custom URL</a:t>
            </a:r>
            <a:endParaRPr sz="2400" b="1">
              <a:solidFill>
                <a:schemeClr val="dk2"/>
              </a:solidFill>
              <a:latin typeface="Proxima Nova"/>
              <a:ea typeface="Proxima Nova"/>
              <a:cs typeface="Proxima Nova"/>
              <a:sym typeface="Proxima Nova"/>
            </a:endParaRPr>
          </a:p>
        </p:txBody>
      </p:sp>
      <p:sp>
        <p:nvSpPr>
          <p:cNvPr id="190" name="Google Shape;190;p36"/>
          <p:cNvSpPr txBox="1">
            <a:spLocks noGrp="1"/>
          </p:cNvSpPr>
          <p:nvPr>
            <p:ph type="body" idx="1"/>
          </p:nvPr>
        </p:nvSpPr>
        <p:spPr>
          <a:xfrm>
            <a:off x="311700" y="1356400"/>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a:t>Understanding of how to change base URL that is </a:t>
            </a:r>
            <a:endParaRPr/>
          </a:p>
          <a:p>
            <a:pPr marL="0" marR="0" lvl="0" indent="0" algn="l" rtl="0">
              <a:lnSpc>
                <a:spcPct val="115000"/>
              </a:lnSpc>
              <a:spcBef>
                <a:spcPts val="1600"/>
              </a:spcBef>
              <a:spcAft>
                <a:spcPts val="0"/>
              </a:spcAft>
              <a:buNone/>
            </a:pPr>
            <a:r>
              <a:rPr lang="en-GB">
                <a:uFill>
                  <a:noFill/>
                </a:uFill>
                <a:hlinkClick r:id="rId3"/>
              </a:rPr>
              <a:t>http://localhost:8080/actuator</a:t>
            </a:r>
            <a:r>
              <a:rPr lang="en-GB"/>
              <a:t> to a custom url like</a:t>
            </a:r>
            <a:endParaRPr/>
          </a:p>
          <a:p>
            <a:pPr marL="0" marR="0" lvl="0" indent="0" algn="l" rtl="0">
              <a:lnSpc>
                <a:spcPct val="115000"/>
              </a:lnSpc>
              <a:spcBef>
                <a:spcPts val="1600"/>
              </a:spcBef>
              <a:spcAft>
                <a:spcPts val="1600"/>
              </a:spcAft>
              <a:buNone/>
            </a:pPr>
            <a:r>
              <a:rPr lang="en-GB"/>
              <a:t>http://localhost:8080/app/health</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196" name="Google Shape;196;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change base url of actuator in spring boot.</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8"/>
          <p:cNvSpPr txBox="1">
            <a:spLocks noGrp="1"/>
          </p:cNvSpPr>
          <p:nvPr>
            <p:ph type="title"/>
          </p:nvPr>
        </p:nvSpPr>
        <p:spPr>
          <a:xfrm>
            <a:off x="623400" y="377942"/>
            <a:ext cx="8520600" cy="572700"/>
          </a:xfrm>
          <a:prstGeom prst="rect">
            <a:avLst/>
          </a:prstGeom>
        </p:spPr>
        <p:txBody>
          <a:bodyPr spcFirstLastPara="1" wrap="square" lIns="91425" tIns="91425" rIns="91425" bIns="91425" anchor="t" anchorCtr="0">
            <a:noAutofit/>
          </a:bodyPr>
          <a:lstStyle/>
          <a:p>
            <a:pPr marL="137160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 	</a:t>
            </a:r>
            <a:r>
              <a:rPr lang="en-GB" sz="2400" b="1" dirty="0" smtClean="0">
                <a:solidFill>
                  <a:schemeClr val="dk2"/>
                </a:solidFill>
                <a:latin typeface="Proxima Nova"/>
                <a:ea typeface="Proxima Nova"/>
                <a:cs typeface="Proxima Nova"/>
                <a:sym typeface="Proxima Nova"/>
              </a:rPr>
              <a:t>          What </a:t>
            </a:r>
            <a:r>
              <a:rPr lang="en-GB" sz="2400" b="1" dirty="0">
                <a:solidFill>
                  <a:schemeClr val="dk2"/>
                </a:solidFill>
                <a:latin typeface="Proxima Nova"/>
                <a:ea typeface="Proxima Nova"/>
                <a:cs typeface="Proxima Nova"/>
                <a:sym typeface="Proxima Nova"/>
              </a:rPr>
              <a:t>is Profiling ?</a:t>
            </a:r>
            <a:endParaRPr sz="2400" b="1" dirty="0">
              <a:solidFill>
                <a:schemeClr val="dk2"/>
              </a:solidFill>
              <a:latin typeface="Proxima Nova"/>
              <a:ea typeface="Proxima Nova"/>
              <a:cs typeface="Proxima Nova"/>
              <a:sym typeface="Proxima Nova"/>
            </a:endParaRPr>
          </a:p>
          <a:p>
            <a:pPr marL="1371600" marR="0" lvl="0" indent="0" algn="l" rtl="0">
              <a:lnSpc>
                <a:spcPct val="100000"/>
              </a:lnSpc>
              <a:spcBef>
                <a:spcPts val="0"/>
              </a:spcBef>
              <a:spcAft>
                <a:spcPts val="0"/>
              </a:spcAft>
              <a:buNone/>
            </a:pPr>
            <a:endParaRPr sz="2400" b="1" dirty="0">
              <a:solidFill>
                <a:schemeClr val="dk2"/>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Prerequisite for this course</a:t>
            </a:r>
            <a:endParaRPr sz="2400" b="1">
              <a:solidFill>
                <a:schemeClr val="dk2"/>
              </a:solidFill>
              <a:latin typeface="Proxima Nova"/>
              <a:ea typeface="Proxima Nova"/>
              <a:cs typeface="Proxima Nova"/>
              <a:sym typeface="Proxima Nova"/>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Workable knowledge of core Java is expected.</a:t>
            </a:r>
            <a:endParaRPr/>
          </a:p>
          <a:p>
            <a:pPr marL="457200" lvl="0" indent="-342900" algn="l" rtl="0">
              <a:spcBef>
                <a:spcPts val="0"/>
              </a:spcBef>
              <a:spcAft>
                <a:spcPts val="0"/>
              </a:spcAft>
              <a:buSzPts val="1800"/>
              <a:buChar char="●"/>
            </a:pPr>
            <a:r>
              <a:rPr lang="en-GB"/>
              <a:t>Softwares Required: JDK 8 and Eclipse IDE.</a:t>
            </a:r>
            <a:endParaRPr/>
          </a:p>
          <a:p>
            <a:pPr marL="457200" lvl="0" indent="-342900" algn="l" rtl="0">
              <a:spcBef>
                <a:spcPts val="0"/>
              </a:spcBef>
              <a:spcAft>
                <a:spcPts val="0"/>
              </a:spcAft>
              <a:buSzPts val="1800"/>
              <a:buChar char="●"/>
            </a:pPr>
            <a:r>
              <a:rPr lang="en-GB"/>
              <a:t>Good to have some basic idea about maven.</a:t>
            </a:r>
            <a:endParaRPr/>
          </a:p>
          <a:p>
            <a:pPr marL="4572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Profiling</a:t>
            </a:r>
            <a:endParaRPr sz="2400" b="1">
              <a:solidFill>
                <a:schemeClr val="dk2"/>
              </a:solidFill>
              <a:latin typeface="Proxima Nova"/>
              <a:ea typeface="Proxima Nova"/>
              <a:cs typeface="Proxima Nova"/>
              <a:sym typeface="Proxima Nova"/>
            </a:endParaRPr>
          </a:p>
        </p:txBody>
      </p:sp>
      <p:sp>
        <p:nvSpPr>
          <p:cNvPr id="207" name="Google Shape;20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Implementing dev, prod and uat environment profiles.</a:t>
            </a:r>
            <a:endParaRPr/>
          </a:p>
          <a:p>
            <a:pPr marL="457200" lvl="0" indent="-342900" algn="l" rtl="0">
              <a:spcBef>
                <a:spcPts val="0"/>
              </a:spcBef>
              <a:spcAft>
                <a:spcPts val="0"/>
              </a:spcAft>
              <a:buSzPts val="1800"/>
              <a:buChar char="●"/>
            </a:pPr>
            <a:r>
              <a:rPr lang="en-GB"/>
              <a:t>Understanding configuration required to change port number</a:t>
            </a:r>
            <a:endParaRPr/>
          </a:p>
          <a:p>
            <a:pPr marL="457200" lvl="0" indent="-342900" algn="l" rtl="0">
              <a:spcBef>
                <a:spcPts val="0"/>
              </a:spcBef>
              <a:spcAft>
                <a:spcPts val="0"/>
              </a:spcAft>
              <a:buSzPts val="1800"/>
              <a:buChar char="●"/>
            </a:pPr>
            <a:r>
              <a:rPr lang="en-GB"/>
              <a:t>Understanding configuration required to set active profile</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13" name="Google Shape;21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how we can configure different environment configurations from scratch and how we can set the active configuration using spring.profiles.active property</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1"/>
          <p:cNvSpPr txBox="1">
            <a:spLocks noGrp="1"/>
          </p:cNvSpPr>
          <p:nvPr>
            <p:ph type="title"/>
          </p:nvPr>
        </p:nvSpPr>
        <p:spPr>
          <a:xfrm>
            <a:off x="311700" y="445025"/>
            <a:ext cx="8520600" cy="1070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Best resolution for Port already in use Problem</a:t>
            </a:r>
            <a:endParaRPr sz="2400" b="1">
              <a:solidFill>
                <a:schemeClr val="dk2"/>
              </a:solidFill>
              <a:latin typeface="Proxima Nova"/>
              <a:ea typeface="Proxima Nova"/>
              <a:cs typeface="Proxima Nova"/>
              <a:sym typeface="Proxima Nova"/>
            </a:endParaRPr>
          </a:p>
        </p:txBody>
      </p:sp>
      <p:sp>
        <p:nvSpPr>
          <p:cNvPr id="219" name="Google Shape;219;p41"/>
          <p:cNvSpPr txBox="1">
            <a:spLocks noGrp="1"/>
          </p:cNvSpPr>
          <p:nvPr>
            <p:ph type="body" idx="1"/>
          </p:nvPr>
        </p:nvSpPr>
        <p:spPr>
          <a:xfrm>
            <a:off x="0" y="1571650"/>
            <a:ext cx="8520600" cy="2818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We are going to simulate the port already in use issue first</a:t>
            </a:r>
            <a:endParaRPr/>
          </a:p>
          <a:p>
            <a:pPr marL="457200" lvl="0" indent="-342900" algn="l" rtl="0">
              <a:spcBef>
                <a:spcPts val="0"/>
              </a:spcBef>
              <a:spcAft>
                <a:spcPts val="0"/>
              </a:spcAft>
              <a:buSzPts val="1800"/>
              <a:buChar char="●"/>
            </a:pPr>
            <a:r>
              <a:rPr lang="en-GB"/>
              <a:t>Then we are going to learn about how we can use powershell terminal in windows OS to find and terminate the port which is already in use because of whatsoever unwanted reason.</a:t>
            </a:r>
            <a:endParaRPr/>
          </a:p>
          <a:p>
            <a:pPr marL="4572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25" name="Google Shape;225;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how we can simulate the port already in use issue then we have used powershell commands to free our port so that we can use it to host our spring boot application on that port in local.</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3"/>
          <p:cNvSpPr txBox="1">
            <a:spLocks noGrp="1"/>
          </p:cNvSpPr>
          <p:nvPr>
            <p:ph type="title"/>
          </p:nvPr>
        </p:nvSpPr>
        <p:spPr>
          <a:xfrm>
            <a:off x="311700" y="445025"/>
            <a:ext cx="8520600" cy="155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Create a simple Java POJO Object and implement the concept of encapsulation with all the boilerplate code and understanding the package naming convention and what is Component Scan</a:t>
            </a:r>
            <a:endParaRPr sz="2400" b="1">
              <a:solidFill>
                <a:schemeClr val="dk2"/>
              </a:solidFill>
              <a:latin typeface="Proxima Nova"/>
              <a:ea typeface="Proxima Nova"/>
              <a:cs typeface="Proxima Nova"/>
              <a:sym typeface="Proxima Nova"/>
            </a:endParaRPr>
          </a:p>
        </p:txBody>
      </p:sp>
      <p:sp>
        <p:nvSpPr>
          <p:cNvPr id="231" name="Google Shape;231;p43"/>
          <p:cNvSpPr txBox="1">
            <a:spLocks noGrp="1"/>
          </p:cNvSpPr>
          <p:nvPr>
            <p:ph type="body" idx="1"/>
          </p:nvPr>
        </p:nvSpPr>
        <p:spPr>
          <a:xfrm>
            <a:off x="0" y="2001275"/>
            <a:ext cx="8520600" cy="353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Understand convention to be followed while creating a new package name.</a:t>
            </a:r>
            <a:endParaRPr/>
          </a:p>
          <a:p>
            <a:pPr marL="457200" lvl="0" indent="-342900" algn="l" rtl="0">
              <a:spcBef>
                <a:spcPts val="0"/>
              </a:spcBef>
              <a:spcAft>
                <a:spcPts val="0"/>
              </a:spcAft>
              <a:buSzPts val="1800"/>
              <a:buChar char="●"/>
            </a:pPr>
            <a:r>
              <a:rPr lang="en-GB"/>
              <a:t>Understand what is component scan and how it works</a:t>
            </a:r>
            <a:endParaRPr/>
          </a:p>
          <a:p>
            <a:pPr marL="457200" lvl="0" indent="-342900" algn="l" rtl="0">
              <a:spcBef>
                <a:spcPts val="0"/>
              </a:spcBef>
              <a:spcAft>
                <a:spcPts val="0"/>
              </a:spcAft>
              <a:buSzPts val="1800"/>
              <a:buChar char="●"/>
            </a:pPr>
            <a:r>
              <a:rPr lang="en-GB"/>
              <a:t>Create a GreatLearning Model class and implement                                           the concept of encapsulation in it.</a:t>
            </a:r>
            <a:endParaRPr/>
          </a:p>
          <a:p>
            <a:pPr marL="457200" lvl="0" indent="-342900" algn="l" rtl="0">
              <a:spcBef>
                <a:spcPts val="0"/>
              </a:spcBef>
              <a:spcAft>
                <a:spcPts val="0"/>
              </a:spcAft>
              <a:buSzPts val="1800"/>
              <a:buChar char="●"/>
            </a:pPr>
            <a:r>
              <a:rPr lang="en-GB"/>
              <a:t>Shortcut in Eclipse IDE to generate all the getter, setters,                             toString and all argument and default constructor</a:t>
            </a:r>
            <a:endParaRPr/>
          </a:p>
          <a:p>
            <a:pPr marL="914400" lvl="0" indent="0" algn="l" rtl="0">
              <a:spcBef>
                <a:spcPts val="1600"/>
              </a:spcBef>
              <a:spcAft>
                <a:spcPts val="0"/>
              </a:spcAft>
              <a:buNone/>
            </a:pPr>
            <a:endParaRPr/>
          </a:p>
          <a:p>
            <a:pPr marL="9144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37" name="Google Shape;23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how to name our packages in spring boot, we have also understood how component scan works and we have also designed our model class and along the way learned the Eclipse IDE shortcut for generating all our POJO Methods.</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5"/>
          <p:cNvSpPr txBox="1">
            <a:spLocks noGrp="1"/>
          </p:cNvSpPr>
          <p:nvPr>
            <p:ph type="title"/>
          </p:nvPr>
        </p:nvSpPr>
        <p:spPr>
          <a:xfrm>
            <a:off x="311700" y="445025"/>
            <a:ext cx="8520600" cy="1070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Test Model Design with CommandLineRunner</a:t>
            </a:r>
            <a:endParaRPr sz="2400" b="1" dirty="0">
              <a:solidFill>
                <a:schemeClr val="dk2"/>
              </a:solidFill>
              <a:latin typeface="Proxima Nova"/>
              <a:ea typeface="Proxima Nova"/>
              <a:cs typeface="Proxima Nova"/>
              <a:sym typeface="Proxima Nova"/>
            </a:endParaRPr>
          </a:p>
        </p:txBody>
      </p:sp>
      <p:sp>
        <p:nvSpPr>
          <p:cNvPr id="243" name="Google Shape;243;p45"/>
          <p:cNvSpPr txBox="1">
            <a:spLocks noGrp="1"/>
          </p:cNvSpPr>
          <p:nvPr>
            <p:ph type="body" idx="1"/>
          </p:nvPr>
        </p:nvSpPr>
        <p:spPr>
          <a:xfrm>
            <a:off x="0" y="1447050"/>
            <a:ext cx="8520600" cy="353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We will learn about what is CommandLineRunner</a:t>
            </a:r>
            <a:endParaRPr dirty="0"/>
          </a:p>
          <a:p>
            <a:pPr marL="457200" lvl="0" indent="-342900" algn="l" rtl="0">
              <a:spcBef>
                <a:spcPts val="0"/>
              </a:spcBef>
              <a:spcAft>
                <a:spcPts val="0"/>
              </a:spcAft>
              <a:buSzPts val="1800"/>
              <a:buChar char="●"/>
            </a:pPr>
            <a:r>
              <a:rPr lang="en-GB" dirty="0"/>
              <a:t>How does CommandLineRunner works</a:t>
            </a:r>
            <a:endParaRPr dirty="0"/>
          </a:p>
          <a:p>
            <a:pPr marL="457200" lvl="0" indent="-342900" algn="l" rtl="0">
              <a:spcBef>
                <a:spcPts val="0"/>
              </a:spcBef>
              <a:spcAft>
                <a:spcPts val="0"/>
              </a:spcAft>
              <a:buSzPts val="1800"/>
              <a:buChar char="●"/>
            </a:pPr>
            <a:r>
              <a:rPr lang="en-GB" dirty="0"/>
              <a:t>When to use CommandLineRunner</a:t>
            </a:r>
            <a:endParaRPr dirty="0"/>
          </a:p>
          <a:p>
            <a:pPr marL="457200" lvl="0" indent="-342900" algn="l" rtl="0">
              <a:spcBef>
                <a:spcPts val="0"/>
              </a:spcBef>
              <a:spcAft>
                <a:spcPts val="0"/>
              </a:spcAft>
              <a:buSzPts val="1800"/>
              <a:buChar char="●"/>
            </a:pPr>
            <a:r>
              <a:rPr lang="en-GB" dirty="0"/>
              <a:t>Test our model design with CommandLineRunner</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49" name="Google Shape;249;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what is CommandLineRunner, how we can use it for faster application testing and we have tested our </a:t>
            </a:r>
            <a:r>
              <a:rPr lang="en-GB" dirty="0" err="1"/>
              <a:t>GreatLearning</a:t>
            </a:r>
            <a:r>
              <a:rPr lang="en-GB" dirty="0"/>
              <a:t> model design with CommandLineRunner.</a:t>
            </a:r>
            <a:endParaRP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7"/>
          <p:cNvSpPr txBox="1">
            <a:spLocks noGrp="1"/>
          </p:cNvSpPr>
          <p:nvPr>
            <p:ph type="title"/>
          </p:nvPr>
        </p:nvSpPr>
        <p:spPr>
          <a:xfrm>
            <a:off x="-261766" y="309117"/>
            <a:ext cx="8520600" cy="572700"/>
          </a:xfrm>
          <a:prstGeom prst="rect">
            <a:avLst/>
          </a:prstGeom>
        </p:spPr>
        <p:txBody>
          <a:bodyPr spcFirstLastPara="1" wrap="square" lIns="91425" tIns="91425" rIns="91425" bIns="91425" anchor="t" anchorCtr="0">
            <a:noAutofit/>
          </a:bodyPr>
          <a:lstStyle/>
          <a:p>
            <a:pPr marL="1371600" marR="0" lvl="0" indent="0" algn="l" rtl="0">
              <a:lnSpc>
                <a:spcPct val="100000"/>
              </a:lnSpc>
              <a:spcBef>
                <a:spcPts val="0"/>
              </a:spcBef>
              <a:spcAft>
                <a:spcPts val="0"/>
              </a:spcAft>
              <a:buNone/>
            </a:pPr>
            <a:r>
              <a:rPr lang="en-GB" sz="2400" b="1" dirty="0" smtClean="0">
                <a:solidFill>
                  <a:schemeClr val="dk2"/>
                </a:solidFill>
                <a:latin typeface="Proxima Nova"/>
                <a:ea typeface="Proxima Nova"/>
                <a:cs typeface="Proxima Nova"/>
                <a:sym typeface="Proxima Nova"/>
              </a:rPr>
              <a:t>Agenda: Introduction </a:t>
            </a:r>
            <a:r>
              <a:rPr lang="en-GB" sz="2400" b="1" dirty="0">
                <a:solidFill>
                  <a:schemeClr val="dk2"/>
                </a:solidFill>
                <a:latin typeface="Proxima Nova"/>
                <a:ea typeface="Proxima Nova"/>
                <a:cs typeface="Proxima Nova"/>
                <a:sym typeface="Proxima Nova"/>
              </a:rPr>
              <a:t>to the Lombok Framework</a:t>
            </a:r>
            <a:endParaRPr sz="2400" b="1" dirty="0">
              <a:solidFill>
                <a:schemeClr val="dk2"/>
              </a:solidFill>
              <a:latin typeface="Proxima Nova"/>
              <a:ea typeface="Proxima Nova"/>
              <a:cs typeface="Proxima Nova"/>
              <a:sym typeface="Proxima Nova"/>
            </a:endParaRPr>
          </a:p>
        </p:txBody>
      </p:sp>
      <p:sp>
        <p:nvSpPr>
          <p:cNvPr id="3" name="Google Shape;260;p48"/>
          <p:cNvSpPr txBox="1">
            <a:spLocks noGrp="1"/>
          </p:cNvSpPr>
          <p:nvPr>
            <p:ph type="body" idx="1"/>
          </p:nvPr>
        </p:nvSpPr>
        <p:spPr>
          <a:xfrm>
            <a:off x="0" y="1281828"/>
            <a:ext cx="8520600" cy="353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smtClean="0"/>
              <a:t>What is Lombok Framework ? </a:t>
            </a:r>
          </a:p>
          <a:p>
            <a:pPr marL="457200" lvl="0" indent="-342900" algn="l" rtl="0">
              <a:spcBef>
                <a:spcPts val="0"/>
              </a:spcBef>
              <a:spcAft>
                <a:spcPts val="0"/>
              </a:spcAft>
              <a:buSzPts val="1800"/>
              <a:buChar char="●"/>
            </a:pPr>
            <a:r>
              <a:rPr lang="en-GB" dirty="0" smtClean="0"/>
              <a:t>What is the meaning of Boilerplate code ?</a:t>
            </a:r>
          </a:p>
          <a:p>
            <a:pPr marL="457200" lvl="0" indent="-342900" algn="l" rtl="0">
              <a:spcBef>
                <a:spcPts val="0"/>
              </a:spcBef>
              <a:spcAft>
                <a:spcPts val="0"/>
              </a:spcAft>
              <a:buSzPts val="1800"/>
              <a:buChar char="●"/>
            </a:pPr>
            <a:r>
              <a:rPr lang="en-GB" dirty="0" smtClean="0"/>
              <a:t>What it does ?</a:t>
            </a:r>
          </a:p>
          <a:p>
            <a:pPr marL="457200" lvl="0" indent="-342900" algn="l" rtl="0">
              <a:spcBef>
                <a:spcPts val="0"/>
              </a:spcBef>
              <a:spcAft>
                <a:spcPts val="0"/>
              </a:spcAft>
              <a:buSzPts val="1800"/>
              <a:buChar char="●"/>
            </a:pPr>
            <a:endParaRPr lang="en-GB" dirty="0" smtClean="0"/>
          </a:p>
          <a:p>
            <a:pPr marL="457200" lvl="0" indent="-342900" algn="l" rtl="0">
              <a:spcBef>
                <a:spcPts val="0"/>
              </a:spcBef>
              <a:spcAft>
                <a:spcPts val="0"/>
              </a:spcAft>
              <a:buSzPts val="1800"/>
              <a:buChar char="●"/>
            </a:pPr>
            <a:endParaRPr lang="en-GB" dirty="0" smtClean="0"/>
          </a:p>
          <a:p>
            <a:pPr marL="114300" lvl="0" indent="0" algn="l" rtl="0">
              <a:spcBef>
                <a:spcPts val="0"/>
              </a:spcBef>
              <a:spcAft>
                <a:spcPts val="0"/>
              </a:spcAft>
              <a:buSzPts val="1800"/>
              <a:buNone/>
            </a:pPr>
            <a:endParaRPr lang="en-GB" dirty="0" smtClean="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66" name="Google Shape;266;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what is Lombok </a:t>
            </a:r>
            <a:r>
              <a:rPr lang="en-GB" dirty="0" smtClean="0"/>
              <a:t>Framework, what is meant by boilerplate code and what Lombok does</a:t>
            </a:r>
            <a:endParaRPr dirty="0"/>
          </a:p>
        </p:txBody>
      </p:sp>
    </p:spTree>
    <p:extLst>
      <p:ext uri="{BB962C8B-B14F-4D97-AF65-F5344CB8AC3E}">
        <p14:creationId xmlns:p14="http://schemas.microsoft.com/office/powerpoint/2010/main" val="2043773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What is Spring Boot ?</a:t>
            </a:r>
            <a:endParaRPr sz="24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8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800" b="1">
              <a:solidFill>
                <a:schemeClr val="dk2"/>
              </a:solidFill>
              <a:latin typeface="Proxima Nova"/>
              <a:ea typeface="Proxima Nova"/>
              <a:cs typeface="Proxima Nova"/>
              <a:sym typeface="Proxima Nova"/>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Spring – Framework</a:t>
            </a:r>
            <a:endParaRPr/>
          </a:p>
          <a:p>
            <a:pPr marL="457200" lvl="0" indent="-342900" algn="l" rtl="0">
              <a:spcBef>
                <a:spcPts val="0"/>
              </a:spcBef>
              <a:spcAft>
                <a:spcPts val="0"/>
              </a:spcAft>
              <a:buSzPts val="1800"/>
              <a:buChar char="●"/>
            </a:pPr>
            <a:r>
              <a:rPr lang="en-GB"/>
              <a:t>Boot – BootStrap</a:t>
            </a:r>
            <a:endParaRPr/>
          </a:p>
          <a:p>
            <a:pPr marL="45720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8"/>
          <p:cNvSpPr txBox="1">
            <a:spLocks noGrp="1"/>
          </p:cNvSpPr>
          <p:nvPr>
            <p:ph type="title"/>
          </p:nvPr>
        </p:nvSpPr>
        <p:spPr>
          <a:xfrm>
            <a:off x="311700" y="445025"/>
            <a:ext cx="8520600" cy="1070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Understanding and first time configuration of Lombok.</a:t>
            </a:r>
            <a:endParaRPr sz="2400" b="1" dirty="0">
              <a:solidFill>
                <a:schemeClr val="dk2"/>
              </a:solidFill>
              <a:latin typeface="Proxima Nova"/>
              <a:ea typeface="Proxima Nova"/>
              <a:cs typeface="Proxima Nova"/>
              <a:sym typeface="Proxima Nova"/>
            </a:endParaRPr>
          </a:p>
        </p:txBody>
      </p:sp>
      <p:sp>
        <p:nvSpPr>
          <p:cNvPr id="260" name="Google Shape;260;p48"/>
          <p:cNvSpPr txBox="1">
            <a:spLocks noGrp="1"/>
          </p:cNvSpPr>
          <p:nvPr>
            <p:ph type="body" idx="1"/>
          </p:nvPr>
        </p:nvSpPr>
        <p:spPr>
          <a:xfrm>
            <a:off x="0" y="1684950"/>
            <a:ext cx="8520600" cy="353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smtClean="0"/>
              <a:t>How </a:t>
            </a:r>
            <a:r>
              <a:rPr lang="en-GB" dirty="0"/>
              <a:t>to Configure Lombok</a:t>
            </a:r>
            <a:endParaRPr dirty="0"/>
          </a:p>
          <a:p>
            <a:pPr marL="457200" lvl="0" indent="-342900" algn="l" rtl="0">
              <a:spcBef>
                <a:spcPts val="0"/>
              </a:spcBef>
              <a:spcAft>
                <a:spcPts val="0"/>
              </a:spcAft>
              <a:buSzPts val="1800"/>
              <a:buChar char="●"/>
            </a:pPr>
            <a:r>
              <a:rPr lang="en-GB" dirty="0"/>
              <a:t>What are the steps required for the first time configuration in your Eclipse IDE and how to confirm if it is successfully configured.</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66" name="Google Shape;266;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what is Lombok Framework, then we also saw how to configure Lombok Framework and what are the steps required for the first time configuration.</a:t>
            </a: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0"/>
          <p:cNvSpPr txBox="1">
            <a:spLocks noGrp="1"/>
          </p:cNvSpPr>
          <p:nvPr>
            <p:ph type="title"/>
          </p:nvPr>
        </p:nvSpPr>
        <p:spPr>
          <a:xfrm>
            <a:off x="311700" y="445025"/>
            <a:ext cx="8520600" cy="1070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Get rid of </a:t>
            </a:r>
            <a:r>
              <a:rPr lang="en-GB" sz="2400" b="1" dirty="0" err="1">
                <a:solidFill>
                  <a:schemeClr val="dk2"/>
                </a:solidFill>
                <a:latin typeface="Proxima Nova"/>
                <a:ea typeface="Proxima Nova"/>
                <a:cs typeface="Proxima Nova"/>
                <a:sym typeface="Proxima Nova"/>
              </a:rPr>
              <a:t>BoilerPlate</a:t>
            </a:r>
            <a:r>
              <a:rPr lang="en-GB" sz="2400" b="1" dirty="0">
                <a:solidFill>
                  <a:schemeClr val="dk2"/>
                </a:solidFill>
                <a:latin typeface="Proxima Nova"/>
                <a:ea typeface="Proxima Nova"/>
                <a:cs typeface="Proxima Nova"/>
                <a:sym typeface="Proxima Nova"/>
              </a:rPr>
              <a:t> code with Lombok annotations</a:t>
            </a:r>
            <a:endParaRPr sz="2400" b="1" dirty="0">
              <a:solidFill>
                <a:schemeClr val="dk2"/>
              </a:solidFill>
              <a:latin typeface="Proxima Nova"/>
              <a:ea typeface="Proxima Nova"/>
              <a:cs typeface="Proxima Nova"/>
              <a:sym typeface="Proxima Nova"/>
            </a:endParaRPr>
          </a:p>
        </p:txBody>
      </p:sp>
      <p:sp>
        <p:nvSpPr>
          <p:cNvPr id="272" name="Google Shape;272;p50"/>
          <p:cNvSpPr txBox="1">
            <a:spLocks noGrp="1"/>
          </p:cNvSpPr>
          <p:nvPr>
            <p:ph type="body" idx="1"/>
          </p:nvPr>
        </p:nvSpPr>
        <p:spPr>
          <a:xfrm>
            <a:off x="79325" y="1515125"/>
            <a:ext cx="8520600" cy="353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We will learn about how to avoid boilerplate code of setter methods, getter methods and to string </a:t>
            </a:r>
            <a:r>
              <a:rPr lang="en-GB" dirty="0" smtClean="0"/>
              <a:t>method</a:t>
            </a:r>
            <a:endParaRPr dirty="0"/>
          </a:p>
          <a:p>
            <a:pPr marL="457200" lvl="0" indent="-342900" algn="l" rtl="0">
              <a:spcBef>
                <a:spcPts val="0"/>
              </a:spcBef>
              <a:spcAft>
                <a:spcPts val="0"/>
              </a:spcAft>
              <a:buSzPts val="1800"/>
              <a:buChar char="●"/>
            </a:pPr>
            <a:r>
              <a:rPr lang="en-GB" dirty="0"/>
              <a:t>How to fix if you face any issue in auto generated code in background by Lombok framework.</a:t>
            </a:r>
            <a:endParaRPr dirty="0"/>
          </a:p>
          <a:p>
            <a:pPr marL="457200" lvl="0" indent="-342900" algn="l" rtl="0">
              <a:spcBef>
                <a:spcPts val="0"/>
              </a:spcBef>
              <a:spcAft>
                <a:spcPts val="0"/>
              </a:spcAft>
              <a:buSzPts val="1800"/>
              <a:buChar char="●"/>
            </a:pPr>
            <a:r>
              <a:rPr lang="en-GB" dirty="0"/>
              <a:t>How to view the outline of your class in Eclipse</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78" name="Google Shape;278;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learned about how to avoid boilerplate code of getter, setter and </a:t>
            </a:r>
            <a:r>
              <a:rPr lang="en-GB" dirty="0" err="1"/>
              <a:t>tostring</a:t>
            </a:r>
            <a:r>
              <a:rPr lang="en-GB" dirty="0"/>
              <a:t> methods by using Lombok annotations @Getter, @Setter and @</a:t>
            </a:r>
            <a:r>
              <a:rPr lang="en-GB" dirty="0" err="1" smtClean="0"/>
              <a:t>ToString</a:t>
            </a:r>
            <a:r>
              <a:rPr lang="en-GB" dirty="0" smtClean="0"/>
              <a:t>, fix for common compilation issue, then we have learned two ways </a:t>
            </a:r>
            <a:r>
              <a:rPr lang="en-US" dirty="0" smtClean="0"/>
              <a:t>to </a:t>
            </a:r>
            <a:r>
              <a:rPr lang="en-US" dirty="0"/>
              <a:t>view the outline of </a:t>
            </a:r>
            <a:r>
              <a:rPr lang="en-US" dirty="0" smtClean="0"/>
              <a:t>our </a:t>
            </a:r>
            <a:r>
              <a:rPr lang="en-US" dirty="0"/>
              <a:t>class in Eclipse</a:t>
            </a: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2"/>
          <p:cNvSpPr txBox="1">
            <a:spLocks noGrp="1"/>
          </p:cNvSpPr>
          <p:nvPr>
            <p:ph type="title"/>
          </p:nvPr>
        </p:nvSpPr>
        <p:spPr>
          <a:xfrm>
            <a:off x="623400" y="372155"/>
            <a:ext cx="8520600" cy="11646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smtClean="0">
                <a:solidFill>
                  <a:schemeClr val="dk2"/>
                </a:solidFill>
                <a:latin typeface="Proxima Nova"/>
                <a:ea typeface="Proxima Nova"/>
                <a:cs typeface="Proxima Nova"/>
                <a:sym typeface="Proxima Nova"/>
              </a:rPr>
              <a:t>Agenda : Introduction to Controller, Mapping Method and Dispatcher Servlet</a:t>
            </a:r>
            <a:endParaRPr sz="2400" b="1" dirty="0">
              <a:solidFill>
                <a:schemeClr val="dk2"/>
              </a:solidFill>
              <a:latin typeface="Proxima Nova"/>
              <a:ea typeface="Proxima Nova"/>
              <a:cs typeface="Proxima Nova"/>
              <a:sym typeface="Proxima Nova"/>
            </a:endParaRPr>
          </a:p>
        </p:txBody>
      </p:sp>
      <p:sp>
        <p:nvSpPr>
          <p:cNvPr id="4" name="Google Shape;301;p55"/>
          <p:cNvSpPr txBox="1">
            <a:spLocks noGrp="1"/>
          </p:cNvSpPr>
          <p:nvPr>
            <p:ph type="body" idx="1"/>
          </p:nvPr>
        </p:nvSpPr>
        <p:spPr>
          <a:xfrm>
            <a:off x="623400" y="1440938"/>
            <a:ext cx="8699700" cy="3177600"/>
          </a:xfrm>
          <a:prstGeom prst="rect">
            <a:avLst/>
          </a:prstGeom>
        </p:spPr>
        <p:txBody>
          <a:bodyPr spcFirstLastPara="1" wrap="square" lIns="91425" tIns="91425" rIns="91425" bIns="91425" anchor="t" anchorCtr="0">
            <a:noAutofit/>
          </a:bodyPr>
          <a:lstStyle/>
          <a:p>
            <a:pPr lvl="0"/>
            <a:r>
              <a:rPr lang="en-GB" dirty="0" smtClean="0"/>
              <a:t>What are Controllers ?</a:t>
            </a:r>
          </a:p>
          <a:p>
            <a:pPr lvl="0"/>
            <a:r>
              <a:rPr lang="en-GB" dirty="0" smtClean="0"/>
              <a:t>Types </a:t>
            </a:r>
            <a:r>
              <a:rPr lang="en-GB" dirty="0"/>
              <a:t>of HTTP </a:t>
            </a:r>
            <a:r>
              <a:rPr lang="en-GB" dirty="0" smtClean="0"/>
              <a:t>Methods and Mapping in Spring framework</a:t>
            </a:r>
          </a:p>
          <a:p>
            <a:pPr lvl="0"/>
            <a:r>
              <a:rPr lang="en-GB" dirty="0"/>
              <a:t>What is Dispatcher servlet ?</a:t>
            </a:r>
          </a:p>
          <a:p>
            <a:pPr marL="114300" lvl="0" indent="0">
              <a:buNone/>
            </a:pPr>
            <a:endParaRP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0"/>
          <p:cNvSpPr txBox="1">
            <a:spLocks noGrp="1"/>
          </p:cNvSpPr>
          <p:nvPr>
            <p:ph type="title"/>
          </p:nvPr>
        </p:nvSpPr>
        <p:spPr>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rPr>
              <a:t>What </a:t>
            </a:r>
            <a:r>
              <a:rPr lang="en-GB" sz="2400" b="1" dirty="0">
                <a:solidFill>
                  <a:schemeClr val="dk2"/>
                </a:solidFill>
                <a:latin typeface="Proxima Nova"/>
                <a:ea typeface="Proxima Nova"/>
                <a:cs typeface="Proxima Nova"/>
              </a:rPr>
              <a:t>are Controllers ?</a:t>
            </a:r>
            <a:r>
              <a:rPr lang="en-GB" sz="2400" dirty="0"/>
              <a:t/>
            </a:r>
            <a:br>
              <a:rPr lang="en-GB" sz="2400" dirty="0"/>
            </a:br>
            <a:endParaRPr sz="2400" b="1" dirty="0">
              <a:solidFill>
                <a:schemeClr val="dk2"/>
              </a:solidFill>
              <a:latin typeface="Proxima Nova"/>
              <a:ea typeface="Proxima Nova"/>
              <a:cs typeface="Proxima Nova"/>
              <a:sym typeface="Proxima Nova"/>
            </a:endParaRPr>
          </a:p>
        </p:txBody>
      </p:sp>
      <p:sp>
        <p:nvSpPr>
          <p:cNvPr id="2" name="Text Placeholder 1"/>
          <p:cNvSpPr>
            <a:spLocks noGrp="1"/>
          </p:cNvSpPr>
          <p:nvPr>
            <p:ph type="body" idx="1"/>
          </p:nvPr>
        </p:nvSpPr>
        <p:spPr/>
        <p:txBody>
          <a:bodyPr/>
          <a:lstStyle/>
          <a:p>
            <a:pPr lvl="0"/>
            <a:r>
              <a:rPr lang="en-US" dirty="0"/>
              <a:t>Controllers are simple java file in spring boot that are marked with @Controller or @RestController annotation</a:t>
            </a:r>
          </a:p>
          <a:p>
            <a:endParaRPr lang="en-IN" dirty="0"/>
          </a:p>
        </p:txBody>
      </p:sp>
    </p:spTree>
    <p:extLst>
      <p:ext uri="{BB962C8B-B14F-4D97-AF65-F5344CB8AC3E}">
        <p14:creationId xmlns:p14="http://schemas.microsoft.com/office/powerpoint/2010/main" val="6720576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3"/>
          <p:cNvSpPr txBox="1">
            <a:spLocks noGrp="1"/>
          </p:cNvSpPr>
          <p:nvPr>
            <p:ph type="title"/>
          </p:nvPr>
        </p:nvSpPr>
        <p:spPr>
          <a:xfrm>
            <a:off x="311700" y="445025"/>
            <a:ext cx="8520600" cy="983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Types of HTTP Methods and Mapping in Spring framework</a:t>
            </a:r>
            <a:endParaRPr sz="2400" b="1" dirty="0">
              <a:solidFill>
                <a:schemeClr val="dk2"/>
              </a:solidFill>
              <a:latin typeface="Proxima Nova"/>
              <a:ea typeface="Proxima Nova"/>
              <a:cs typeface="Proxima Nova"/>
              <a:sym typeface="Proxima Nova"/>
            </a:endParaRPr>
          </a:p>
        </p:txBody>
      </p:sp>
      <p:graphicFrame>
        <p:nvGraphicFramePr>
          <p:cNvPr id="289" name="Google Shape;289;p53"/>
          <p:cNvGraphicFramePr/>
          <p:nvPr/>
        </p:nvGraphicFramePr>
        <p:xfrm>
          <a:off x="691900" y="1538025"/>
          <a:ext cx="7239000" cy="2377260"/>
        </p:xfrm>
        <a:graphic>
          <a:graphicData uri="http://schemas.openxmlformats.org/drawingml/2006/table">
            <a:tbl>
              <a:tblPr>
                <a:noFill/>
                <a:tableStyleId>{095AE1E5-3498-4A9F-9195-144A9B3D7E83}</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GB"/>
                        <a:t>HTTP Method</a:t>
                      </a:r>
                      <a:endParaRPr/>
                    </a:p>
                  </a:txBody>
                  <a:tcPr marL="91425" marR="91425" marT="91425" marB="91425"/>
                </a:tc>
                <a:tc>
                  <a:txBody>
                    <a:bodyPr/>
                    <a:lstStyle/>
                    <a:p>
                      <a:pPr marL="0" lvl="0" indent="0" algn="l" rtl="0">
                        <a:spcBef>
                          <a:spcPts val="0"/>
                        </a:spcBef>
                        <a:spcAft>
                          <a:spcPts val="0"/>
                        </a:spcAft>
                        <a:buNone/>
                      </a:pPr>
                      <a:r>
                        <a:rPr lang="en-GB"/>
                        <a:t>Mapping Method Annotation in Spring Boot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Get Method</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@GetMapping</a:t>
                      </a:r>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Post Method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@PostMapping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t>Delete Method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@DeleteMapping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t>Put Method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@PutMapping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t>Patch Mapping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@PatchMapping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What is Dispatcher servlet ?</a:t>
            </a:r>
            <a:endParaRPr sz="2400" b="1" dirty="0">
              <a:solidFill>
                <a:schemeClr val="dk2"/>
              </a:solidFill>
              <a:latin typeface="Proxima Nova"/>
              <a:ea typeface="Proxima Nova"/>
              <a:cs typeface="Proxima Nova"/>
              <a:sym typeface="Proxima Nova"/>
            </a:endParaRPr>
          </a:p>
        </p:txBody>
      </p:sp>
      <p:sp>
        <p:nvSpPr>
          <p:cNvPr id="295" name="Google Shape;295;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Spring Boot DispatcherServlet handles an incoming Http Request and delegates the request to its respective controller mapping in controller file for processing and sends the response back.</a:t>
            </a:r>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991880" y="1834920"/>
              <a:ext cx="6871320" cy="2678760"/>
            </p14:xfrm>
          </p:contentPart>
        </mc:Choice>
        <mc:Fallback xmlns="">
          <p:pic>
            <p:nvPicPr>
              <p:cNvPr id="2" name="Ink 1"/>
              <p:cNvPicPr/>
              <p:nvPr/>
            </p:nvPicPr>
            <p:blipFill>
              <a:blip r:embed="rId4"/>
              <a:stretch>
                <a:fillRect/>
              </a:stretch>
            </p:blipFill>
            <p:spPr>
              <a:xfrm>
                <a:off x="1981080" y="1827360"/>
                <a:ext cx="6893640" cy="2696400"/>
              </a:xfrm>
              <a:prstGeom prst="rect">
                <a:avLst/>
              </a:prstGeom>
            </p:spPr>
          </p:pic>
        </mc:Fallback>
      </mc:AlternateContent>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78" name="Google Shape;278;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learned </a:t>
            </a:r>
            <a:r>
              <a:rPr lang="en-GB" dirty="0" smtClean="0"/>
              <a:t>about what are controllers, then different http methods and what is </a:t>
            </a:r>
            <a:r>
              <a:rPr lang="en-GB" dirty="0"/>
              <a:t>Dispatcher servlet</a:t>
            </a:r>
            <a:endParaRPr dirty="0"/>
          </a:p>
        </p:txBody>
      </p:sp>
    </p:spTree>
    <p:extLst>
      <p:ext uri="{BB962C8B-B14F-4D97-AF65-F5344CB8AC3E}">
        <p14:creationId xmlns:p14="http://schemas.microsoft.com/office/powerpoint/2010/main" val="5259899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5"/>
          <p:cNvSpPr txBox="1">
            <a:spLocks noGrp="1"/>
          </p:cNvSpPr>
          <p:nvPr>
            <p:ph type="title"/>
          </p:nvPr>
        </p:nvSpPr>
        <p:spPr>
          <a:xfrm>
            <a:off x="311700" y="346703"/>
            <a:ext cx="8520600" cy="1310545"/>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Understanding difference between @RestController and @Controller annotations, use of @GetMapping annotation</a:t>
            </a:r>
            <a:endParaRPr sz="2400" b="1" dirty="0">
              <a:solidFill>
                <a:schemeClr val="dk2"/>
              </a:solidFill>
              <a:latin typeface="Proxima Nova"/>
              <a:ea typeface="Proxima Nova"/>
              <a:cs typeface="Proxima Nova"/>
              <a:sym typeface="Proxima Nova"/>
            </a:endParaRPr>
          </a:p>
        </p:txBody>
      </p:sp>
      <p:sp>
        <p:nvSpPr>
          <p:cNvPr id="301" name="Google Shape;301;p55"/>
          <p:cNvSpPr txBox="1">
            <a:spLocks noGrp="1"/>
          </p:cNvSpPr>
          <p:nvPr>
            <p:ph type="body" idx="1"/>
          </p:nvPr>
        </p:nvSpPr>
        <p:spPr>
          <a:xfrm>
            <a:off x="132600" y="1657248"/>
            <a:ext cx="8699700" cy="3177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We will learn about how to use @Controller and @ResponseBody annotation</a:t>
            </a:r>
            <a:endParaRPr dirty="0"/>
          </a:p>
          <a:p>
            <a:pPr marL="457200" lvl="0" indent="-342900" algn="l" rtl="0">
              <a:spcBef>
                <a:spcPts val="0"/>
              </a:spcBef>
              <a:spcAft>
                <a:spcPts val="0"/>
              </a:spcAft>
              <a:buSzPts val="1800"/>
              <a:buChar char="●"/>
            </a:pPr>
            <a:r>
              <a:rPr lang="en-GB" dirty="0"/>
              <a:t>Understand difference between @Controller and @</a:t>
            </a:r>
            <a:r>
              <a:rPr lang="en-GB" dirty="0" smtClean="0"/>
              <a:t>RestController</a:t>
            </a:r>
            <a:endParaRPr dirty="0"/>
          </a:p>
          <a:p>
            <a:pPr marL="457200" lvl="0" indent="-342900" algn="l" rtl="0">
              <a:spcBef>
                <a:spcPts val="0"/>
              </a:spcBef>
              <a:spcAft>
                <a:spcPts val="0"/>
              </a:spcAft>
              <a:buSzPts val="1800"/>
              <a:buChar char="●"/>
            </a:pPr>
            <a:r>
              <a:rPr lang="en-GB" dirty="0" smtClean="0"/>
              <a:t>Learn use of @GetMapping annotation for creating RESTful </a:t>
            </a:r>
            <a:r>
              <a:rPr lang="en-GB" dirty="0"/>
              <a:t>Get </a:t>
            </a:r>
            <a:r>
              <a:rPr lang="en-GB" dirty="0" smtClean="0"/>
              <a:t>API and how </a:t>
            </a:r>
            <a:r>
              <a:rPr lang="en-GB" dirty="0"/>
              <a:t>to </a:t>
            </a:r>
            <a:r>
              <a:rPr lang="en-GB" dirty="0" smtClean="0"/>
              <a:t>test </a:t>
            </a:r>
            <a:r>
              <a:rPr lang="en-GB" dirty="0"/>
              <a:t>it </a:t>
            </a:r>
            <a:r>
              <a:rPr lang="en-GB" dirty="0" smtClean="0"/>
              <a:t>from our </a:t>
            </a:r>
            <a:r>
              <a:rPr lang="en-GB" dirty="0"/>
              <a:t>b</a:t>
            </a:r>
            <a:r>
              <a:rPr lang="en-GB" dirty="0" smtClean="0"/>
              <a:t>rowser</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31937" y="256022"/>
            <a:ext cx="8520600" cy="572700"/>
          </a:xfrm>
          <a:prstGeom prst="rect">
            <a:avLst/>
          </a:prstGeom>
        </p:spPr>
        <p:txBody>
          <a:bodyPr spcFirstLastPara="1" wrap="square" lIns="91425" tIns="91425" rIns="91425" bIns="91425" anchor="t" anchorCtr="0">
            <a:noAutofit/>
          </a:bodyPr>
          <a:lstStyle/>
          <a:p>
            <a:pPr marL="2286000" marR="0" lvl="0" indent="45720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What is Spring Boot?</a:t>
            </a:r>
            <a:endParaRPr sz="2400" b="1" dirty="0">
              <a:solidFill>
                <a:schemeClr val="dk2"/>
              </a:solidFill>
              <a:latin typeface="Proxima Nova"/>
              <a:ea typeface="Proxima Nova"/>
              <a:cs typeface="Proxima Nova"/>
              <a:sym typeface="Proxima Nova"/>
            </a:endParaRPr>
          </a:p>
          <a:p>
            <a:pPr marL="1371600" marR="0" lvl="0" indent="0" algn="l" rtl="0">
              <a:lnSpc>
                <a:spcPct val="100000"/>
              </a:lnSpc>
              <a:spcBef>
                <a:spcPts val="0"/>
              </a:spcBef>
              <a:spcAft>
                <a:spcPts val="0"/>
              </a:spcAft>
              <a:buNone/>
            </a:pPr>
            <a:endParaRPr sz="2400" b="1" dirty="0">
              <a:solidFill>
                <a:schemeClr val="dk2"/>
              </a:solidFill>
              <a:latin typeface="Proxima Nova"/>
              <a:ea typeface="Proxima Nova"/>
              <a:cs typeface="Proxima Nova"/>
              <a:sym typeface="Proxima Nova"/>
            </a:endParaRPr>
          </a:p>
        </p:txBody>
      </p:sp>
    </p:spTree>
    <p:extLst>
      <p:ext uri="{BB962C8B-B14F-4D97-AF65-F5344CB8AC3E}">
        <p14:creationId xmlns:p14="http://schemas.microsoft.com/office/powerpoint/2010/main" val="26008749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307" name="Google Shape;307;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learned the difference between @Controller and @</a:t>
            </a:r>
            <a:r>
              <a:rPr lang="en-GB" dirty="0" smtClean="0"/>
              <a:t>RestController annotations </a:t>
            </a:r>
            <a:r>
              <a:rPr lang="en-GB" dirty="0"/>
              <a:t>and why it is better to use @</a:t>
            </a:r>
            <a:r>
              <a:rPr lang="en-GB" dirty="0" smtClean="0"/>
              <a:t>RestController annotation over @Controller annotation and </a:t>
            </a:r>
            <a:r>
              <a:rPr lang="en-GB" dirty="0"/>
              <a:t>we </a:t>
            </a:r>
            <a:r>
              <a:rPr lang="en-GB" dirty="0" smtClean="0"/>
              <a:t>have also learned about the usage of @</a:t>
            </a:r>
            <a:r>
              <a:rPr lang="en-GB" dirty="0" err="1" smtClean="0"/>
              <a:t>GetMapping</a:t>
            </a:r>
            <a:r>
              <a:rPr lang="en-GB" dirty="0" smtClean="0"/>
              <a:t> annotation for </a:t>
            </a:r>
            <a:r>
              <a:rPr lang="en-GB" dirty="0"/>
              <a:t>creating HTTP Get API </a:t>
            </a:r>
            <a:r>
              <a:rPr lang="en-GB" dirty="0" smtClean="0"/>
              <a:t>and seen how we can test our </a:t>
            </a:r>
            <a:r>
              <a:rPr lang="en-GB" dirty="0"/>
              <a:t>HTTP Get API </a:t>
            </a:r>
            <a:r>
              <a:rPr lang="en-GB" dirty="0" smtClean="0"/>
              <a:t>in browser.</a:t>
            </a:r>
            <a:endParaRPr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5"/>
          <p:cNvSpPr txBox="1">
            <a:spLocks noGrp="1"/>
          </p:cNvSpPr>
          <p:nvPr>
            <p:ph type="title"/>
          </p:nvPr>
        </p:nvSpPr>
        <p:spPr>
          <a:xfrm>
            <a:off x="311700" y="445025"/>
            <a:ext cx="8520600" cy="843001"/>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Create a POST API and how to </a:t>
            </a:r>
            <a:r>
              <a:rPr lang="en-GB" sz="2400" b="1" dirty="0" smtClean="0">
                <a:solidFill>
                  <a:schemeClr val="dk2"/>
                </a:solidFill>
                <a:latin typeface="Proxima Nova"/>
                <a:ea typeface="Proxima Nova"/>
                <a:cs typeface="Proxima Nova"/>
                <a:sym typeface="Proxima Nova"/>
              </a:rPr>
              <a:t>install </a:t>
            </a:r>
            <a:r>
              <a:rPr lang="en-GB" sz="2400" b="1" dirty="0">
                <a:solidFill>
                  <a:schemeClr val="dk2"/>
                </a:solidFill>
                <a:latin typeface="Proxima Nova"/>
                <a:ea typeface="Proxima Nova"/>
                <a:cs typeface="Proxima Nova"/>
                <a:sym typeface="Proxima Nova"/>
              </a:rPr>
              <a:t>and use Postman Plugin in Chrome browser</a:t>
            </a:r>
            <a:endParaRPr sz="2400" b="1" dirty="0">
              <a:solidFill>
                <a:schemeClr val="dk2"/>
              </a:solidFill>
              <a:latin typeface="Proxima Nova"/>
              <a:ea typeface="Proxima Nova"/>
              <a:cs typeface="Proxima Nova"/>
              <a:sym typeface="Proxima Nova"/>
            </a:endParaRPr>
          </a:p>
        </p:txBody>
      </p:sp>
      <p:sp>
        <p:nvSpPr>
          <p:cNvPr id="301" name="Google Shape;301;p55"/>
          <p:cNvSpPr txBox="1">
            <a:spLocks noGrp="1"/>
          </p:cNvSpPr>
          <p:nvPr>
            <p:ph type="body" idx="1"/>
          </p:nvPr>
        </p:nvSpPr>
        <p:spPr>
          <a:xfrm>
            <a:off x="132600" y="1440938"/>
            <a:ext cx="8699700" cy="3177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We will learn about how to </a:t>
            </a:r>
            <a:r>
              <a:rPr lang="en-GB" dirty="0" smtClean="0"/>
              <a:t>create RESTful POST API</a:t>
            </a:r>
            <a:endParaRPr dirty="0"/>
          </a:p>
          <a:p>
            <a:pPr marL="457200" lvl="0" indent="-342900" algn="l" rtl="0">
              <a:spcBef>
                <a:spcPts val="0"/>
              </a:spcBef>
              <a:spcAft>
                <a:spcPts val="0"/>
              </a:spcAft>
              <a:buSzPts val="1800"/>
              <a:buChar char="●"/>
            </a:pPr>
            <a:r>
              <a:rPr lang="en-GB" dirty="0" smtClean="0"/>
              <a:t>Install and use Postman Plugin in Chrome browser for testing our POST API</a:t>
            </a:r>
            <a:endParaRPr dirty="0"/>
          </a:p>
          <a:p>
            <a:pPr marL="914400" lvl="0" indent="0" algn="l" rtl="0">
              <a:spcBef>
                <a:spcPts val="1600"/>
              </a:spcBef>
              <a:spcAft>
                <a:spcPts val="1600"/>
              </a:spcAft>
              <a:buNone/>
            </a:pPr>
            <a:endParaRPr dirty="0"/>
          </a:p>
        </p:txBody>
      </p:sp>
    </p:spTree>
    <p:extLst>
      <p:ext uri="{BB962C8B-B14F-4D97-AF65-F5344CB8AC3E}">
        <p14:creationId xmlns:p14="http://schemas.microsoft.com/office/powerpoint/2010/main" val="24751335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307" name="Google Shape;307;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a:t>
            </a:r>
            <a:r>
              <a:rPr lang="en-GB" dirty="0" smtClean="0"/>
              <a:t>created our RESTful POST API and then installed and used Postman plugin in Chrome Browser for testing our POST API</a:t>
            </a:r>
            <a:endParaRPr dirty="0"/>
          </a:p>
        </p:txBody>
      </p:sp>
    </p:spTree>
    <p:extLst>
      <p:ext uri="{BB962C8B-B14F-4D97-AF65-F5344CB8AC3E}">
        <p14:creationId xmlns:p14="http://schemas.microsoft.com/office/powerpoint/2010/main" val="40407087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7"/>
          <p:cNvSpPr txBox="1">
            <a:spLocks noGrp="1"/>
          </p:cNvSpPr>
          <p:nvPr>
            <p:ph type="title"/>
          </p:nvPr>
        </p:nvSpPr>
        <p:spPr>
          <a:xfrm>
            <a:off x="311700" y="445025"/>
            <a:ext cx="8520600" cy="1418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Further cut down all the boilerplate code of all lombok annotations with one Lombok annotation @Data</a:t>
            </a:r>
            <a:endParaRPr sz="2400" b="1">
              <a:solidFill>
                <a:schemeClr val="dk2"/>
              </a:solidFill>
              <a:latin typeface="Proxima Nova"/>
              <a:ea typeface="Proxima Nova"/>
              <a:cs typeface="Proxima Nova"/>
              <a:sym typeface="Proxima Nova"/>
            </a:endParaRPr>
          </a:p>
        </p:txBody>
      </p:sp>
      <p:sp>
        <p:nvSpPr>
          <p:cNvPr id="313" name="Google Shape;313;p57"/>
          <p:cNvSpPr txBox="1">
            <a:spLocks noGrp="1"/>
          </p:cNvSpPr>
          <p:nvPr>
            <p:ph type="body" idx="1"/>
          </p:nvPr>
        </p:nvSpPr>
        <p:spPr>
          <a:xfrm>
            <a:off x="311700" y="1414850"/>
            <a:ext cx="8699700" cy="2690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We will learn about how to use @Data annotation to avoid more boilerplate code</a:t>
            </a:r>
            <a:endParaRPr/>
          </a:p>
          <a:p>
            <a:pPr marL="914400" lvl="0" indent="0" algn="l" rtl="0">
              <a:spcBef>
                <a:spcPts val="1600"/>
              </a:spcBef>
              <a:spcAft>
                <a:spcPts val="0"/>
              </a:spcAft>
              <a:buNone/>
            </a:pPr>
            <a:endParaRPr sz="2800"/>
          </a:p>
          <a:p>
            <a:pPr marL="9144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319" name="Google Shape;319;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use @Data to avoid more boilerplate code and we have learned that @Data is combination of 5 other Lombok annotations.</a:t>
            </a:r>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60"/>
          <p:cNvSpPr txBox="1">
            <a:spLocks noGrp="1"/>
          </p:cNvSpPr>
          <p:nvPr>
            <p:ph type="title"/>
          </p:nvPr>
        </p:nvSpPr>
        <p:spPr>
          <a:xfrm>
            <a:off x="311700" y="317550"/>
            <a:ext cx="8520600" cy="90900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Understanding and </a:t>
            </a:r>
            <a:r>
              <a:rPr lang="en-US" sz="2400" b="1" dirty="0" smtClean="0">
                <a:solidFill>
                  <a:schemeClr val="dk2"/>
                </a:solidFill>
                <a:latin typeface="Proxima Nova"/>
                <a:ea typeface="Proxima Nova"/>
                <a:cs typeface="Proxima Nova"/>
              </a:rPr>
              <a:t>Configuring </a:t>
            </a:r>
            <a:r>
              <a:rPr lang="en-US" sz="2400" b="1" dirty="0">
                <a:solidFill>
                  <a:schemeClr val="dk2"/>
                </a:solidFill>
                <a:latin typeface="Proxima Nova"/>
                <a:ea typeface="Proxima Nova"/>
                <a:cs typeface="Proxima Nova"/>
              </a:rPr>
              <a:t>Swagger </a:t>
            </a:r>
            <a:r>
              <a:rPr lang="en-US" sz="2400" b="1" dirty="0" smtClean="0">
                <a:solidFill>
                  <a:schemeClr val="dk2"/>
                </a:solidFill>
                <a:latin typeface="Proxima Nova"/>
                <a:ea typeface="Proxima Nova"/>
                <a:cs typeface="Proxima Nova"/>
              </a:rPr>
              <a:t>UI</a:t>
            </a:r>
            <a:endParaRPr sz="2400" b="1" dirty="0">
              <a:solidFill>
                <a:schemeClr val="dk2"/>
              </a:solidFill>
              <a:latin typeface="Proxima Nova"/>
              <a:ea typeface="Proxima Nova"/>
              <a:cs typeface="Proxima Nova"/>
              <a:sym typeface="Proxima Nova"/>
            </a:endParaRPr>
          </a:p>
        </p:txBody>
      </p:sp>
      <p:sp>
        <p:nvSpPr>
          <p:cNvPr id="330" name="Google Shape;330;p60"/>
          <p:cNvSpPr txBox="1">
            <a:spLocks noGrp="1"/>
          </p:cNvSpPr>
          <p:nvPr>
            <p:ph type="body" idx="1"/>
          </p:nvPr>
        </p:nvSpPr>
        <p:spPr>
          <a:xfrm>
            <a:off x="132600" y="1226550"/>
            <a:ext cx="8699700" cy="2690400"/>
          </a:xfrm>
          <a:prstGeom prst="rect">
            <a:avLst/>
          </a:prstGeom>
        </p:spPr>
        <p:txBody>
          <a:bodyPr spcFirstLastPara="1" wrap="square" lIns="91425" tIns="91425" rIns="91425" bIns="91425" anchor="t" anchorCtr="0">
            <a:noAutofit/>
          </a:bodyPr>
          <a:lstStyle/>
          <a:p>
            <a:r>
              <a:rPr lang="en-GB" dirty="0"/>
              <a:t>Introduction to Swagger API</a:t>
            </a:r>
          </a:p>
          <a:p>
            <a:pPr marL="457200" lvl="0" indent="-342900" algn="l" rtl="0">
              <a:spcBef>
                <a:spcPts val="0"/>
              </a:spcBef>
              <a:spcAft>
                <a:spcPts val="0"/>
              </a:spcAft>
              <a:buSzPts val="1800"/>
              <a:buChar char="●"/>
            </a:pPr>
            <a:r>
              <a:rPr lang="en-GB" dirty="0" smtClean="0"/>
              <a:t>We </a:t>
            </a:r>
            <a:r>
              <a:rPr lang="en-GB" dirty="0"/>
              <a:t>will learn about how to configure Swagger UI</a:t>
            </a:r>
            <a:r>
              <a:rPr lang="en-GB" dirty="0" smtClean="0"/>
              <a:t>.</a:t>
            </a:r>
          </a:p>
          <a:p>
            <a:pPr marL="457200" lvl="0" indent="-342900" algn="l" rtl="0">
              <a:spcBef>
                <a:spcPts val="0"/>
              </a:spcBef>
              <a:spcAft>
                <a:spcPts val="0"/>
              </a:spcAft>
              <a:buSzPts val="1800"/>
              <a:buChar char="●"/>
            </a:pPr>
            <a:endParaRPr dirty="0"/>
          </a:p>
          <a:p>
            <a:pPr marL="914400" lvl="0" indent="0" algn="l" rtl="0">
              <a:spcBef>
                <a:spcPts val="1600"/>
              </a:spcBef>
              <a:spcAft>
                <a:spcPts val="0"/>
              </a:spcAft>
              <a:buNone/>
            </a:pPr>
            <a:endParaRPr sz="2800"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9"/>
          <p:cNvSpPr txBox="1">
            <a:spLocks noGrp="1"/>
          </p:cNvSpPr>
          <p:nvPr>
            <p:ph type="title"/>
          </p:nvPr>
        </p:nvSpPr>
        <p:spPr>
          <a:xfrm>
            <a:off x="623400" y="352490"/>
            <a:ext cx="8520600" cy="1164600"/>
          </a:xfrm>
          <a:prstGeom prst="rect">
            <a:avLst/>
          </a:prstGeom>
        </p:spPr>
        <p:txBody>
          <a:bodyPr spcFirstLastPara="1" wrap="square" lIns="91425" tIns="91425" rIns="91425" bIns="91425" anchor="t" anchorCtr="0">
            <a:noAutofit/>
          </a:bodyPr>
          <a:lstStyle/>
          <a:p>
            <a:pPr marL="914400" marR="0" lvl="0" indent="45720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Introduction to Swagger API</a:t>
            </a:r>
            <a:endParaRPr sz="2800" b="1" dirty="0">
              <a:solidFill>
                <a:schemeClr val="dk2"/>
              </a:solidFill>
              <a:latin typeface="Proxima Nova"/>
              <a:ea typeface="Proxima Nova"/>
              <a:cs typeface="Proxima Nova"/>
              <a:sym typeface="Proxima Nova"/>
            </a:endParaRPr>
          </a:p>
        </p:txBody>
      </p:sp>
      <p:sp>
        <p:nvSpPr>
          <p:cNvPr id="3" name="Google Shape;342;p62"/>
          <p:cNvSpPr txBox="1">
            <a:spLocks noGrp="1"/>
          </p:cNvSpPr>
          <p:nvPr>
            <p:ph type="body" idx="1"/>
          </p:nvPr>
        </p:nvSpPr>
        <p:spPr>
          <a:xfrm>
            <a:off x="201426" y="1197511"/>
            <a:ext cx="8699700" cy="2690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smtClean="0"/>
              <a:t>It is a </a:t>
            </a:r>
            <a:r>
              <a:rPr lang="en-GB" dirty="0" err="1" smtClean="0"/>
              <a:t>Springfox</a:t>
            </a:r>
            <a:r>
              <a:rPr lang="en-GB" dirty="0" smtClean="0"/>
              <a:t> framework</a:t>
            </a:r>
          </a:p>
          <a:p>
            <a:pPr marL="457200" lvl="0" indent="-342900" algn="l" rtl="0">
              <a:spcBef>
                <a:spcPts val="0"/>
              </a:spcBef>
              <a:spcAft>
                <a:spcPts val="0"/>
              </a:spcAft>
              <a:buSzPts val="1800"/>
              <a:buChar char="●"/>
            </a:pPr>
            <a:r>
              <a:rPr lang="en-GB" dirty="0" smtClean="0"/>
              <a:t>It is used for generating API documentation</a:t>
            </a:r>
          </a:p>
          <a:p>
            <a:pPr marL="457200" lvl="0" indent="-342900" algn="l" rtl="0">
              <a:spcBef>
                <a:spcPts val="0"/>
              </a:spcBef>
              <a:spcAft>
                <a:spcPts val="0"/>
              </a:spcAft>
              <a:buSzPts val="1800"/>
              <a:buChar char="●"/>
            </a:pPr>
            <a:r>
              <a:rPr lang="en-GB" dirty="0" smtClean="0"/>
              <a:t>It helps developer for rapid API testing</a:t>
            </a:r>
          </a:p>
          <a:p>
            <a:pPr marL="457200" lvl="0" indent="-342900" algn="l" rtl="0">
              <a:spcBef>
                <a:spcPts val="0"/>
              </a:spcBef>
              <a:spcAft>
                <a:spcPts val="0"/>
              </a:spcAft>
              <a:buSzPts val="1800"/>
              <a:buChar char="●"/>
            </a:pPr>
            <a:r>
              <a:rPr lang="en-GB" dirty="0" smtClean="0"/>
              <a:t>It also bridges the gap between Developer and Business analyst</a:t>
            </a:r>
          </a:p>
          <a:p>
            <a:pPr marL="457200" lvl="0" indent="-342900" algn="l" rtl="0">
              <a:spcBef>
                <a:spcPts val="0"/>
              </a:spcBef>
              <a:spcAft>
                <a:spcPts val="0"/>
              </a:spcAft>
              <a:buSzPts val="1800"/>
              <a:buChar char="●"/>
            </a:pP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336" name="Google Shape;336;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which dependencies are required to be injected in POM file for Creating an Swagger UI and then how to write SwaggerConfig file for our spring boot application.</a:t>
            </a:r>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9"/>
          <p:cNvSpPr txBox="1">
            <a:spLocks noGrp="1"/>
          </p:cNvSpPr>
          <p:nvPr>
            <p:ph type="title"/>
          </p:nvPr>
        </p:nvSpPr>
        <p:spPr>
          <a:xfrm>
            <a:off x="201426" y="352490"/>
            <a:ext cx="6764593" cy="679897"/>
          </a:xfrm>
          <a:prstGeom prst="rect">
            <a:avLst/>
          </a:prstGeom>
        </p:spPr>
        <p:txBody>
          <a:bodyPr spcFirstLastPara="1" wrap="square" lIns="91425" tIns="91425" rIns="91425" bIns="91425" anchor="t" anchorCtr="0">
            <a:noAutofit/>
          </a:bodyPr>
          <a:lstStyle/>
          <a:p>
            <a:pPr marL="914400" lvl="0" indent="457200"/>
            <a:r>
              <a:rPr lang="en-IN" sz="2400" b="1" dirty="0" smtClean="0">
                <a:solidFill>
                  <a:schemeClr val="dk2"/>
                </a:solidFill>
                <a:latin typeface="Proxima Nova"/>
                <a:ea typeface="Proxima Nova"/>
                <a:cs typeface="Proxima Nova"/>
              </a:rPr>
              <a:t>Hands on: Customising </a:t>
            </a:r>
            <a:r>
              <a:rPr lang="en-IN" sz="2400" b="1" dirty="0">
                <a:solidFill>
                  <a:schemeClr val="dk2"/>
                </a:solidFill>
                <a:latin typeface="Proxima Nova"/>
                <a:ea typeface="Proxima Nova"/>
                <a:cs typeface="Proxima Nova"/>
              </a:rPr>
              <a:t>the API Info</a:t>
            </a:r>
            <a:endParaRPr sz="2400" b="1" dirty="0">
              <a:solidFill>
                <a:schemeClr val="dk2"/>
              </a:solidFill>
              <a:latin typeface="Proxima Nova"/>
              <a:ea typeface="Proxima Nova"/>
              <a:cs typeface="Proxima Nova"/>
              <a:sym typeface="Proxima Nova"/>
            </a:endParaRPr>
          </a:p>
        </p:txBody>
      </p:sp>
      <p:sp>
        <p:nvSpPr>
          <p:cNvPr id="3" name="Google Shape;342;p62"/>
          <p:cNvSpPr txBox="1">
            <a:spLocks noGrp="1"/>
          </p:cNvSpPr>
          <p:nvPr>
            <p:ph type="body" idx="1"/>
          </p:nvPr>
        </p:nvSpPr>
        <p:spPr>
          <a:xfrm>
            <a:off x="201426" y="1197511"/>
            <a:ext cx="8699700" cy="2690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smtClean="0"/>
              <a:t>Understanding the default API info that is visible on Swagger UI</a:t>
            </a:r>
          </a:p>
          <a:p>
            <a:pPr marL="457200" lvl="0" indent="-342900" algn="l" rtl="0">
              <a:spcBef>
                <a:spcPts val="0"/>
              </a:spcBef>
              <a:spcAft>
                <a:spcPts val="0"/>
              </a:spcAft>
              <a:buSzPts val="1800"/>
              <a:buChar char="●"/>
            </a:pPr>
            <a:r>
              <a:rPr lang="en-US" dirty="0" smtClean="0"/>
              <a:t>Learn and understand the code required to customize the information about API documentation on Swagger UI</a:t>
            </a:r>
            <a:endParaRPr dirty="0"/>
          </a:p>
          <a:p>
            <a:pPr marL="914400" lvl="0" indent="0" algn="l" rtl="0">
              <a:spcBef>
                <a:spcPts val="1600"/>
              </a:spcBef>
              <a:spcAft>
                <a:spcPts val="1600"/>
              </a:spcAft>
              <a:buNone/>
            </a:pPr>
            <a:endParaRPr dirty="0"/>
          </a:p>
        </p:txBody>
      </p:sp>
    </p:spTree>
    <p:extLst>
      <p:ext uri="{BB962C8B-B14F-4D97-AF65-F5344CB8AC3E}">
        <p14:creationId xmlns:p14="http://schemas.microsoft.com/office/powerpoint/2010/main" val="40562598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336" name="Google Shape;336;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a:t>
            </a:r>
            <a:r>
              <a:rPr lang="en-GB" dirty="0" smtClean="0"/>
              <a:t>have understood what is the default API documentation information that is visible and provided by swagger UI, then we have understood and learned the code required to customise it</a:t>
            </a:r>
            <a:endParaRPr dirty="0"/>
          </a:p>
        </p:txBody>
      </p:sp>
    </p:spTree>
    <p:extLst>
      <p:ext uri="{BB962C8B-B14F-4D97-AF65-F5344CB8AC3E}">
        <p14:creationId xmlns:p14="http://schemas.microsoft.com/office/powerpoint/2010/main" val="735100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solidFill>
                  <a:schemeClr val="dk2"/>
                </a:solidFill>
                <a:latin typeface="Proxima Nova"/>
                <a:ea typeface="Proxima Nova"/>
                <a:cs typeface="Proxima Nova"/>
                <a:sym typeface="Proxima Nova"/>
              </a:rPr>
              <a:t>What is Spring Boot?</a:t>
            </a:r>
            <a:endParaRPr lang="en-IN" sz="2400" dirty="0"/>
          </a:p>
        </p:txBody>
      </p:sp>
      <p:sp>
        <p:nvSpPr>
          <p:cNvPr id="3" name="Text Placeholder 2"/>
          <p:cNvSpPr>
            <a:spLocks noGrp="1"/>
          </p:cNvSpPr>
          <p:nvPr>
            <p:ph type="body" idx="1"/>
          </p:nvPr>
        </p:nvSpPr>
        <p:spPr/>
        <p:txBody>
          <a:bodyPr/>
          <a:lstStyle/>
          <a:p>
            <a:r>
              <a:rPr lang="en-US" dirty="0" smtClean="0"/>
              <a:t>It is an framework.</a:t>
            </a:r>
          </a:p>
          <a:p>
            <a:r>
              <a:rPr lang="en-US" dirty="0" smtClean="0"/>
              <a:t>Easy to create Microservice</a:t>
            </a:r>
          </a:p>
          <a:p>
            <a:r>
              <a:rPr lang="en-US" dirty="0" smtClean="0"/>
              <a:t>Easy to deploy on different clouds</a:t>
            </a:r>
          </a:p>
          <a:p>
            <a:r>
              <a:rPr lang="en-US" dirty="0" smtClean="0"/>
              <a:t>Famous Clouds in Market: PCF, AWS, GCP and Azure</a:t>
            </a:r>
          </a:p>
          <a:p>
            <a:r>
              <a:rPr lang="en-US" dirty="0" smtClean="0"/>
              <a:t>Easy to Configure : DB, performance metrics, deployment file</a:t>
            </a:r>
            <a:endParaRPr lang="en-IN" dirty="0"/>
          </a:p>
        </p:txBody>
      </p:sp>
    </p:spTree>
    <p:extLst>
      <p:ext uri="{BB962C8B-B14F-4D97-AF65-F5344CB8AC3E}">
        <p14:creationId xmlns:p14="http://schemas.microsoft.com/office/powerpoint/2010/main" val="32761639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6"/>
          <p:cNvSpPr txBox="1">
            <a:spLocks noGrp="1"/>
          </p:cNvSpPr>
          <p:nvPr>
            <p:ph type="title"/>
          </p:nvPr>
        </p:nvSpPr>
        <p:spPr>
          <a:xfrm>
            <a:off x="311700" y="445025"/>
            <a:ext cx="8520600" cy="1010149"/>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Use of Constructor Injection Pattern to reduce boilerplate code in core Java way</a:t>
            </a:r>
            <a:endParaRPr sz="2400" b="1" dirty="0">
              <a:solidFill>
                <a:schemeClr val="dk2"/>
              </a:solidFill>
              <a:latin typeface="Proxima Nova"/>
              <a:ea typeface="Proxima Nova"/>
              <a:cs typeface="Proxima Nova"/>
              <a:sym typeface="Proxima Nova"/>
            </a:endParaRPr>
          </a:p>
        </p:txBody>
      </p:sp>
      <p:sp>
        <p:nvSpPr>
          <p:cNvPr id="366" name="Google Shape;366;p66"/>
          <p:cNvSpPr txBox="1">
            <a:spLocks noGrp="1"/>
          </p:cNvSpPr>
          <p:nvPr>
            <p:ph type="body" idx="1"/>
          </p:nvPr>
        </p:nvSpPr>
        <p:spPr>
          <a:xfrm>
            <a:off x="222150" y="1455174"/>
            <a:ext cx="8699700" cy="3209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dirty="0"/>
              <a:t>We will learn about what is Constructor injection</a:t>
            </a:r>
            <a:endParaRPr dirty="0"/>
          </a:p>
          <a:p>
            <a:pPr marL="457200" lvl="0" indent="-317500" algn="l" rtl="0">
              <a:spcBef>
                <a:spcPts val="0"/>
              </a:spcBef>
              <a:spcAft>
                <a:spcPts val="0"/>
              </a:spcAft>
              <a:buSzPts val="1400"/>
              <a:buChar char="●"/>
            </a:pPr>
            <a:r>
              <a:rPr lang="en-GB" dirty="0"/>
              <a:t>Implement and use constructor injection for initializing our objects in single line</a:t>
            </a:r>
            <a:endParaRPr dirty="0"/>
          </a:p>
          <a:p>
            <a:pPr marL="457200" lvl="0" indent="-317500" algn="l" rtl="0">
              <a:spcBef>
                <a:spcPts val="0"/>
              </a:spcBef>
              <a:spcAft>
                <a:spcPts val="0"/>
              </a:spcAft>
              <a:buSzPts val="1400"/>
              <a:buChar char="●"/>
            </a:pPr>
            <a:r>
              <a:rPr lang="en-GB" dirty="0"/>
              <a:t>Good understanding about how much boilerplate code can be avoided by using constructor injection </a:t>
            </a:r>
            <a:r>
              <a:rPr lang="en-GB" dirty="0" smtClean="0"/>
              <a:t>pattern</a:t>
            </a:r>
          </a:p>
          <a:p>
            <a:pPr marL="457200" lvl="0" indent="-317500" algn="l" rtl="0">
              <a:spcBef>
                <a:spcPts val="0"/>
              </a:spcBef>
              <a:spcAft>
                <a:spcPts val="0"/>
              </a:spcAft>
              <a:buSzPts val="1400"/>
              <a:buChar char="●"/>
            </a:pPr>
            <a:r>
              <a:rPr lang="en-GB" dirty="0" smtClean="0"/>
              <a:t>Test out code with CommandLineRunner</a:t>
            </a:r>
            <a:endParaRPr dirty="0"/>
          </a:p>
          <a:p>
            <a:pPr marL="914400" lvl="0" indent="0" algn="l" rtl="0">
              <a:spcBef>
                <a:spcPts val="1600"/>
              </a:spcBef>
              <a:spcAft>
                <a:spcPts val="0"/>
              </a:spcAft>
              <a:buNone/>
            </a:pP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372" name="Google Shape;372;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how to implement and use Constructor Injection Pattern to avoid boilerplate code of setter </a:t>
            </a:r>
            <a:r>
              <a:rPr lang="en-GB" dirty="0" smtClean="0"/>
              <a:t>methods and we have tested our code with CommandLineRunner.</a:t>
            </a:r>
            <a:endParaRP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8"/>
          <p:cNvSpPr txBox="1">
            <a:spLocks noGrp="1"/>
          </p:cNvSpPr>
          <p:nvPr>
            <p:ph type="title"/>
          </p:nvPr>
        </p:nvSpPr>
        <p:spPr>
          <a:xfrm>
            <a:off x="311700" y="445025"/>
            <a:ext cx="8520600" cy="2415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Use of Lombok annotations @AllArgsConstructor</a:t>
            </a:r>
            <a:endParaRPr sz="24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@NoArgsConstructor to further remove the boilerplate code of implementing constructor injection pattern</a:t>
            </a:r>
            <a:endParaRPr sz="2400" b="1">
              <a:solidFill>
                <a:schemeClr val="dk2"/>
              </a:solidFill>
              <a:latin typeface="Proxima Nova"/>
              <a:ea typeface="Proxima Nova"/>
              <a:cs typeface="Proxima Nova"/>
              <a:sym typeface="Proxima Nova"/>
            </a:endParaRPr>
          </a:p>
        </p:txBody>
      </p:sp>
      <p:sp>
        <p:nvSpPr>
          <p:cNvPr id="378" name="Google Shape;378;p68"/>
          <p:cNvSpPr txBox="1">
            <a:spLocks noGrp="1"/>
          </p:cNvSpPr>
          <p:nvPr>
            <p:ph type="body" idx="1"/>
          </p:nvPr>
        </p:nvSpPr>
        <p:spPr>
          <a:xfrm>
            <a:off x="222150" y="1883450"/>
            <a:ext cx="8699700" cy="1914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We will learn about how to implement constructor injection with lombok annotations</a:t>
            </a:r>
            <a:endParaRPr/>
          </a:p>
          <a:p>
            <a:pPr marL="914400" lvl="0" indent="0" algn="l" rtl="0">
              <a:spcBef>
                <a:spcPts val="1600"/>
              </a:spcBef>
              <a:spcAft>
                <a:spcPts val="0"/>
              </a:spcAft>
              <a:buNone/>
            </a:pPr>
            <a:endParaRPr sz="2800"/>
          </a:p>
          <a:p>
            <a:pPr marL="9144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384" name="Google Shape;384;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we can leverage Lombok framework to implement constructor injection pattern and we have seen how it cuts down a lot of boilerplate code.</a:t>
            </a:r>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70"/>
          <p:cNvSpPr txBox="1">
            <a:spLocks noGrp="1"/>
          </p:cNvSpPr>
          <p:nvPr>
            <p:ph type="title"/>
          </p:nvPr>
        </p:nvSpPr>
        <p:spPr>
          <a:xfrm>
            <a:off x="311700" y="445025"/>
            <a:ext cx="8520600" cy="1317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What is Telescoping Constructor Design Pattern ?</a:t>
            </a:r>
            <a:endParaRPr sz="2400" b="1">
              <a:solidFill>
                <a:schemeClr val="dk2"/>
              </a:solidFill>
              <a:latin typeface="Proxima Nova"/>
              <a:ea typeface="Proxima Nova"/>
              <a:cs typeface="Proxima Nova"/>
              <a:sym typeface="Proxima Nova"/>
            </a:endParaRPr>
          </a:p>
        </p:txBody>
      </p:sp>
      <p:sp>
        <p:nvSpPr>
          <p:cNvPr id="390" name="Google Shape;390;p70"/>
          <p:cNvSpPr txBox="1">
            <a:spLocks noGrp="1"/>
          </p:cNvSpPr>
          <p:nvPr>
            <p:ph type="body" idx="1"/>
          </p:nvPr>
        </p:nvSpPr>
        <p:spPr>
          <a:xfrm>
            <a:off x="0" y="1762025"/>
            <a:ext cx="8699700" cy="2322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We will learn about what is telescoping constructor design pattern</a:t>
            </a:r>
            <a:endParaRPr/>
          </a:p>
          <a:p>
            <a:pPr marL="457200" lvl="0" indent="-342900" algn="l" rtl="0">
              <a:spcBef>
                <a:spcPts val="0"/>
              </a:spcBef>
              <a:spcAft>
                <a:spcPts val="0"/>
              </a:spcAft>
              <a:buSzPts val="1800"/>
              <a:buChar char="●"/>
            </a:pPr>
            <a:r>
              <a:rPr lang="en-GB"/>
              <a:t>Understand when we should  implement and use telescoping constructor design pattern</a:t>
            </a:r>
            <a:endParaRPr/>
          </a:p>
          <a:p>
            <a:pPr marL="914400" lvl="0" indent="0" algn="l" rtl="0">
              <a:spcBef>
                <a:spcPts val="1600"/>
              </a:spcBef>
              <a:spcAft>
                <a:spcPts val="0"/>
              </a:spcAft>
              <a:buNone/>
            </a:pPr>
            <a:endParaRPr sz="2800"/>
          </a:p>
          <a:p>
            <a:pPr marL="9144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396" name="Google Shape;396;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what is  telescoping constructor design pattern, when it should be used and how to implement it.</a:t>
            </a:r>
            <a:r>
              <a:rPr lang="en-GB" sz="2800"/>
              <a:t> </a:t>
            </a:r>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72"/>
          <p:cNvSpPr txBox="1">
            <a:spLocks noGrp="1"/>
          </p:cNvSpPr>
          <p:nvPr>
            <p:ph type="title"/>
          </p:nvPr>
        </p:nvSpPr>
        <p:spPr>
          <a:xfrm>
            <a:off x="311700" y="193575"/>
            <a:ext cx="8520600" cy="20166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Best alternative to Telescoping Constructor Design Pattern implement Builder pattern by leveraging Lombok annotation @Builder</a:t>
            </a:r>
            <a:endParaRPr sz="2400" b="1">
              <a:solidFill>
                <a:schemeClr val="dk2"/>
              </a:solidFill>
              <a:latin typeface="Proxima Nova"/>
              <a:ea typeface="Proxima Nova"/>
              <a:cs typeface="Proxima Nova"/>
              <a:sym typeface="Proxima Nova"/>
            </a:endParaRPr>
          </a:p>
        </p:txBody>
      </p:sp>
      <p:sp>
        <p:nvSpPr>
          <p:cNvPr id="402" name="Google Shape;402;p72"/>
          <p:cNvSpPr txBox="1">
            <a:spLocks noGrp="1"/>
          </p:cNvSpPr>
          <p:nvPr>
            <p:ph type="body" idx="1"/>
          </p:nvPr>
        </p:nvSpPr>
        <p:spPr>
          <a:xfrm>
            <a:off x="311700" y="1539363"/>
            <a:ext cx="8270400" cy="2322900"/>
          </a:xfrm>
          <a:prstGeom prst="rect">
            <a:avLst/>
          </a:prstGeom>
        </p:spPr>
        <p:txBody>
          <a:bodyPr spcFirstLastPara="1" wrap="square" lIns="91425" tIns="91425" rIns="91425" bIns="91425" anchor="t" anchorCtr="0">
            <a:noAutofit/>
          </a:bodyPr>
          <a:lstStyle/>
          <a:p>
            <a:pPr marL="914400" lvl="0" indent="-342900" algn="l" rtl="0">
              <a:spcBef>
                <a:spcPts val="0"/>
              </a:spcBef>
              <a:spcAft>
                <a:spcPts val="0"/>
              </a:spcAft>
              <a:buSzPts val="1800"/>
              <a:buChar char="●"/>
            </a:pPr>
            <a:r>
              <a:rPr lang="en-GB" dirty="0"/>
              <a:t>We will learn about how to implement builder design pattern</a:t>
            </a:r>
            <a:endParaRPr dirty="0"/>
          </a:p>
          <a:p>
            <a:pPr marL="914400" lvl="0" indent="-342900" algn="l" rtl="0">
              <a:spcBef>
                <a:spcPts val="0"/>
              </a:spcBef>
              <a:spcAft>
                <a:spcPts val="0"/>
              </a:spcAft>
              <a:buSzPts val="1800"/>
              <a:buChar char="●"/>
            </a:pPr>
            <a:r>
              <a:rPr lang="en-GB" dirty="0"/>
              <a:t>We will see and understand how it is better than telescoping constructor </a:t>
            </a:r>
            <a:r>
              <a:rPr lang="en-GB" dirty="0" smtClean="0"/>
              <a:t>pattern</a:t>
            </a:r>
          </a:p>
          <a:p>
            <a:pPr marL="914400" lvl="0" indent="-342900" algn="l" rtl="0">
              <a:spcBef>
                <a:spcPts val="0"/>
              </a:spcBef>
              <a:spcAft>
                <a:spcPts val="0"/>
              </a:spcAft>
              <a:buSzPts val="1800"/>
              <a:buChar char="●"/>
            </a:pPr>
            <a:r>
              <a:rPr lang="en-GB" dirty="0" smtClean="0"/>
              <a:t>Test it with CommandLineRunner</a:t>
            </a:r>
            <a:endParaRPr dirty="0"/>
          </a:p>
          <a:p>
            <a:pPr marL="914400" lvl="0" indent="0" algn="l" rtl="0">
              <a:spcBef>
                <a:spcPts val="1600"/>
              </a:spcBef>
              <a:spcAft>
                <a:spcPts val="0"/>
              </a:spcAft>
              <a:buNone/>
            </a:pPr>
            <a:endParaRPr sz="2800"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320040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b="1">
              <a:solidFill>
                <a:schemeClr val="dk2"/>
              </a:solidFill>
              <a:latin typeface="Proxima Nova"/>
              <a:ea typeface="Proxima Nova"/>
              <a:cs typeface="Proxima Nova"/>
              <a:sym typeface="Proxima Nova"/>
            </a:endParaRPr>
          </a:p>
        </p:txBody>
      </p:sp>
      <p:sp>
        <p:nvSpPr>
          <p:cNvPr id="408" name="Google Shape;408;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how we can leverage builder design pattern with the help of Lombok framework annotation and we have also seen why builder design pattern is better alternative to telescoping constructor design </a:t>
            </a:r>
            <a:r>
              <a:rPr lang="en-GB" dirty="0" smtClean="0"/>
              <a:t>pattern and we have tested our code with CommandLineRunner</a:t>
            </a:r>
            <a:endParaRPr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74"/>
          <p:cNvSpPr txBox="1">
            <a:spLocks noGrp="1"/>
          </p:cNvSpPr>
          <p:nvPr>
            <p:ph type="title"/>
          </p:nvPr>
        </p:nvSpPr>
        <p:spPr>
          <a:xfrm>
            <a:off x="311700" y="445025"/>
            <a:ext cx="8520600" cy="1317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Complex object creation with Builder design pattern</a:t>
            </a:r>
            <a:endParaRPr sz="2400" b="1">
              <a:solidFill>
                <a:schemeClr val="dk2"/>
              </a:solidFill>
              <a:latin typeface="Proxima Nova"/>
              <a:ea typeface="Proxima Nova"/>
              <a:cs typeface="Proxima Nova"/>
              <a:sym typeface="Proxima Nova"/>
            </a:endParaRPr>
          </a:p>
        </p:txBody>
      </p:sp>
      <p:sp>
        <p:nvSpPr>
          <p:cNvPr id="414" name="Google Shape;414;p74"/>
          <p:cNvSpPr txBox="1">
            <a:spLocks noGrp="1"/>
          </p:cNvSpPr>
          <p:nvPr>
            <p:ph type="body" idx="1"/>
          </p:nvPr>
        </p:nvSpPr>
        <p:spPr>
          <a:xfrm>
            <a:off x="0" y="1762025"/>
            <a:ext cx="8699700" cy="2322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We will learn about what are complex objects and difference between simple and complex objects</a:t>
            </a:r>
            <a:endParaRPr dirty="0"/>
          </a:p>
          <a:p>
            <a:pPr marL="457200" lvl="0" indent="-342900" algn="l" rtl="0">
              <a:spcBef>
                <a:spcPts val="0"/>
              </a:spcBef>
              <a:spcAft>
                <a:spcPts val="0"/>
              </a:spcAft>
              <a:buSzPts val="1800"/>
              <a:buChar char="●"/>
            </a:pPr>
            <a:r>
              <a:rPr lang="en-GB" dirty="0"/>
              <a:t>Understand and  implement complex object creation with builder design </a:t>
            </a:r>
            <a:r>
              <a:rPr lang="en-GB" dirty="0" smtClean="0"/>
              <a:t>pattern</a:t>
            </a:r>
          </a:p>
          <a:p>
            <a:pPr marL="457200" lvl="0" indent="-342900" algn="l" rtl="0">
              <a:spcBef>
                <a:spcPts val="0"/>
              </a:spcBef>
              <a:spcAft>
                <a:spcPts val="0"/>
              </a:spcAft>
              <a:buSzPts val="1800"/>
              <a:buChar char="●"/>
            </a:pPr>
            <a:r>
              <a:rPr lang="en-GB" dirty="0" smtClean="0"/>
              <a:t>Test our code with CommandLineRunner</a:t>
            </a:r>
            <a:endParaRPr dirty="0"/>
          </a:p>
          <a:p>
            <a:pPr marL="914400" lvl="0" indent="0" algn="l" rtl="0">
              <a:spcBef>
                <a:spcPts val="1600"/>
              </a:spcBef>
              <a:spcAft>
                <a:spcPts val="0"/>
              </a:spcAft>
              <a:buNone/>
            </a:pPr>
            <a:endParaRPr sz="2800"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320040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b="1">
              <a:solidFill>
                <a:schemeClr val="dk2"/>
              </a:solidFill>
              <a:latin typeface="Proxima Nova"/>
              <a:ea typeface="Proxima Nova"/>
              <a:cs typeface="Proxima Nova"/>
              <a:sym typeface="Proxima Nova"/>
            </a:endParaRPr>
          </a:p>
        </p:txBody>
      </p:sp>
      <p:sp>
        <p:nvSpPr>
          <p:cNvPr id="408" name="Google Shape;408;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a:t>
            </a:r>
            <a:r>
              <a:rPr lang="en-GB" dirty="0" smtClean="0"/>
              <a:t>difference between simple and complex objects then we have used builder design pattern for creating complex object and we have tested our code with CommandLineRunner</a:t>
            </a:r>
            <a:endParaRPr dirty="0"/>
          </a:p>
        </p:txBody>
      </p:sp>
    </p:spTree>
    <p:extLst>
      <p:ext uri="{BB962C8B-B14F-4D97-AF65-F5344CB8AC3E}">
        <p14:creationId xmlns:p14="http://schemas.microsoft.com/office/powerpoint/2010/main" val="2252680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98323" y="279955"/>
            <a:ext cx="8692413" cy="572700"/>
          </a:xfrm>
          <a:prstGeom prst="rect">
            <a:avLst/>
          </a:prstGeom>
        </p:spPr>
        <p:txBody>
          <a:bodyPr spcFirstLastPara="1" wrap="square" lIns="91425" tIns="91425" rIns="91425" bIns="91425" anchor="t" anchorCtr="0">
            <a:noAutofit/>
          </a:bodyPr>
          <a:lstStyle/>
          <a:p>
            <a:pPr marL="1371600" lvl="0"/>
            <a:r>
              <a:rPr lang="en-GB" sz="2400" b="1" dirty="0">
                <a:solidFill>
                  <a:schemeClr val="dk2"/>
                </a:solidFill>
                <a:latin typeface="Proxima Nova"/>
                <a:ea typeface="Proxima Nova"/>
                <a:cs typeface="Proxima Nova"/>
                <a:sym typeface="Proxima Nova"/>
              </a:rPr>
              <a:t>What is </a:t>
            </a:r>
            <a:r>
              <a:rPr lang="en-GB" sz="2400" b="1" dirty="0" err="1">
                <a:solidFill>
                  <a:schemeClr val="dk2"/>
                </a:solidFill>
                <a:latin typeface="Proxima Nova"/>
                <a:ea typeface="Proxima Nova"/>
                <a:cs typeface="Proxima Nova"/>
                <a:sym typeface="Proxima Nova"/>
              </a:rPr>
              <a:t>microservice</a:t>
            </a:r>
            <a:r>
              <a:rPr lang="en-GB" sz="2400" b="1" dirty="0">
                <a:solidFill>
                  <a:schemeClr val="dk2"/>
                </a:solidFill>
                <a:latin typeface="Proxima Nova"/>
                <a:ea typeface="Proxima Nova"/>
                <a:cs typeface="Proxima Nova"/>
                <a:sym typeface="Proxima Nova"/>
              </a:rPr>
              <a:t> and </a:t>
            </a:r>
            <a:r>
              <a:rPr lang="en-GB" sz="2400" b="1" dirty="0" smtClean="0">
                <a:solidFill>
                  <a:schemeClr val="dk2"/>
                </a:solidFill>
                <a:latin typeface="Proxima Nova"/>
                <a:ea typeface="Proxima Nova"/>
                <a:cs typeface="Proxima Nova"/>
                <a:sym typeface="Proxima Nova"/>
              </a:rPr>
              <a:t>Monolithic </a:t>
            </a:r>
            <a:r>
              <a:rPr lang="en-GB" sz="2400" b="1" dirty="0">
                <a:solidFill>
                  <a:schemeClr val="dk2"/>
                </a:solidFill>
                <a:latin typeface="Proxima Nova"/>
                <a:ea typeface="Proxima Nova"/>
                <a:cs typeface="Proxima Nova"/>
                <a:sym typeface="Proxima Nova"/>
              </a:rPr>
              <a:t>Service?</a:t>
            </a:r>
            <a:endParaRPr sz="2400" b="1" dirty="0">
              <a:solidFill>
                <a:schemeClr val="dk2"/>
              </a:solidFill>
              <a:latin typeface="Proxima Nova"/>
              <a:ea typeface="Proxima Nova"/>
              <a:cs typeface="Proxima Nova"/>
              <a:sym typeface="Proxima Nova"/>
            </a:endParaRPr>
          </a:p>
        </p:txBody>
      </p:sp>
      <mc:AlternateContent xmlns:mc="http://schemas.openxmlformats.org/markup-compatibility/2006" xmlns:p14="http://schemas.microsoft.com/office/powerpoint/2010/main">
        <mc:Choice Requires="p14">
          <p:contentPart p14:bwMode="auto" r:id="rId3">
            <p14:nvContentPartPr>
              <p14:cNvPr id="10" name="Ink 9"/>
              <p14:cNvContentPartPr/>
              <p14:nvPr/>
            </p14:nvContentPartPr>
            <p14:xfrm>
              <a:off x="725105" y="1470469"/>
              <a:ext cx="360" cy="360"/>
            </p14:xfrm>
          </p:contentPart>
        </mc:Choice>
        <mc:Fallback xmlns="">
          <p:pic>
            <p:nvPicPr>
              <p:cNvPr id="10" name="Ink 9"/>
              <p:cNvPicPr/>
              <p:nvPr/>
            </p:nvPicPr>
            <p:blipFill>
              <a:blip r:embed="rId4"/>
              <a:stretch>
                <a:fillRect/>
              </a:stretch>
            </p:blipFill>
            <p:spPr>
              <a:xfrm>
                <a:off x="721865" y="1467229"/>
                <a:ext cx="6840" cy="6840"/>
              </a:xfrm>
              <a:prstGeom prst="rect">
                <a:avLst/>
              </a:prstGeom>
            </p:spPr>
          </p:pic>
        </mc:Fallback>
      </mc:AlternateContent>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5"/>
          <p:cNvSpPr txBox="1">
            <a:spLocks noGrp="1"/>
          </p:cNvSpPr>
          <p:nvPr>
            <p:ph type="title"/>
          </p:nvPr>
        </p:nvSpPr>
        <p:spPr>
          <a:xfrm>
            <a:off x="425000" y="2092800"/>
            <a:ext cx="8520600" cy="1164600"/>
          </a:xfrm>
          <a:prstGeom prst="rect">
            <a:avLst/>
          </a:prstGeom>
        </p:spPr>
        <p:txBody>
          <a:bodyPr spcFirstLastPara="1" wrap="square" lIns="91425" tIns="91425" rIns="91425" bIns="91425" anchor="t" anchorCtr="0">
            <a:noAutofit/>
          </a:bodyPr>
          <a:lstStyle/>
          <a:p>
            <a:pPr marL="137160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Introduction to service Tier</a:t>
            </a:r>
            <a:endParaRPr sz="2400" b="1">
              <a:solidFill>
                <a:schemeClr val="dk2"/>
              </a:solidFill>
              <a:latin typeface="Proxima Nova"/>
              <a:ea typeface="Proxima Nova"/>
              <a:cs typeface="Proxima Nova"/>
              <a:sym typeface="Proxima Nova"/>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816360" y="308880"/>
              <a:ext cx="3482640" cy="2747880"/>
            </p14:xfrm>
          </p:contentPart>
        </mc:Choice>
        <mc:Fallback xmlns="">
          <p:pic>
            <p:nvPicPr>
              <p:cNvPr id="3" name="Ink 2"/>
              <p:cNvPicPr/>
              <p:nvPr/>
            </p:nvPicPr>
            <p:blipFill>
              <a:blip r:embed="rId4"/>
              <a:stretch>
                <a:fillRect/>
              </a:stretch>
            </p:blipFill>
            <p:spPr>
              <a:xfrm>
                <a:off x="3806640" y="301320"/>
                <a:ext cx="3500640" cy="2764800"/>
              </a:xfrm>
              <a:prstGeom prst="rect">
                <a:avLst/>
              </a:prstGeom>
            </p:spPr>
          </p:pic>
        </mc:Fallback>
      </mc:AlternateContent>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6"/>
          <p:cNvSpPr txBox="1">
            <a:spLocks noGrp="1"/>
          </p:cNvSpPr>
          <p:nvPr>
            <p:ph type="title"/>
          </p:nvPr>
        </p:nvSpPr>
        <p:spPr>
          <a:xfrm>
            <a:off x="311700" y="445025"/>
            <a:ext cx="8520600" cy="1074875"/>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sym typeface="Proxima Nova"/>
              </a:rPr>
              <a:t>and </a:t>
            </a:r>
            <a:r>
              <a:rPr lang="en-US" sz="2400" b="1" dirty="0">
                <a:solidFill>
                  <a:schemeClr val="dk2"/>
                </a:solidFill>
                <a:latin typeface="Proxima Nova"/>
                <a:ea typeface="Proxima Nova"/>
                <a:cs typeface="Proxima Nova"/>
                <a:sym typeface="Proxima Nova"/>
              </a:rPr>
              <a:t>then Creating Service Class out of Controller methods then </a:t>
            </a:r>
            <a:r>
              <a:rPr lang="en-US" sz="2400" b="1" dirty="0" smtClean="0">
                <a:solidFill>
                  <a:schemeClr val="dk2"/>
                </a:solidFill>
                <a:latin typeface="Proxima Nova"/>
                <a:ea typeface="Proxima Nova"/>
                <a:cs typeface="Proxima Nova"/>
                <a:sym typeface="Proxima Nova"/>
              </a:rPr>
              <a:t>extracting </a:t>
            </a:r>
            <a:r>
              <a:rPr lang="en-US" sz="2400" b="1" dirty="0">
                <a:solidFill>
                  <a:schemeClr val="dk2"/>
                </a:solidFill>
                <a:latin typeface="Proxima Nova"/>
                <a:ea typeface="Proxima Nova"/>
                <a:cs typeface="Proxima Nova"/>
                <a:sym typeface="Proxima Nova"/>
              </a:rPr>
              <a:t>out the service contract and use of @Component</a:t>
            </a:r>
            <a:endParaRPr sz="2400" b="1" dirty="0">
              <a:solidFill>
                <a:schemeClr val="dk2"/>
              </a:solidFill>
              <a:latin typeface="Proxima Nova"/>
              <a:ea typeface="Proxima Nova"/>
              <a:cs typeface="Proxima Nova"/>
              <a:sym typeface="Proxima Nova"/>
            </a:endParaRPr>
          </a:p>
        </p:txBody>
      </p:sp>
      <p:sp>
        <p:nvSpPr>
          <p:cNvPr id="425" name="Google Shape;425;p76"/>
          <p:cNvSpPr txBox="1">
            <a:spLocks noGrp="1"/>
          </p:cNvSpPr>
          <p:nvPr>
            <p:ph type="body" idx="1"/>
          </p:nvPr>
        </p:nvSpPr>
        <p:spPr>
          <a:xfrm>
            <a:off x="311700" y="1545297"/>
            <a:ext cx="8699700" cy="2322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Understanding what is an service </a:t>
            </a:r>
            <a:r>
              <a:rPr lang="en-GB" dirty="0" smtClean="0"/>
              <a:t>class</a:t>
            </a:r>
            <a:endParaRPr dirty="0"/>
          </a:p>
          <a:p>
            <a:pPr marL="457200" lvl="0" indent="-342900" algn="l" rtl="0">
              <a:spcBef>
                <a:spcPts val="0"/>
              </a:spcBef>
              <a:spcAft>
                <a:spcPts val="0"/>
              </a:spcAft>
              <a:buSzPts val="1800"/>
              <a:buChar char="●"/>
            </a:pPr>
            <a:r>
              <a:rPr lang="en-GB" dirty="0"/>
              <a:t>Creating a service </a:t>
            </a:r>
            <a:r>
              <a:rPr lang="en-GB" dirty="0" smtClean="0"/>
              <a:t>class</a:t>
            </a:r>
            <a:endParaRPr dirty="0"/>
          </a:p>
          <a:p>
            <a:pPr marL="457200" lvl="0" indent="-342900" algn="l" rtl="0">
              <a:spcBef>
                <a:spcPts val="0"/>
              </a:spcBef>
              <a:spcAft>
                <a:spcPts val="0"/>
              </a:spcAft>
              <a:buSzPts val="1800"/>
              <a:buChar char="●"/>
            </a:pPr>
            <a:r>
              <a:rPr lang="en-GB" dirty="0"/>
              <a:t>Understanding the use of @Component</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431" name="Google Shape;431;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what is called a service </a:t>
            </a:r>
            <a:r>
              <a:rPr lang="en-GB" dirty="0" smtClean="0"/>
              <a:t>class while </a:t>
            </a:r>
            <a:r>
              <a:rPr lang="en-GB" dirty="0"/>
              <a:t>implementing it and We have also learned about when to use @Component annotation.</a:t>
            </a:r>
            <a:endParaRP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80"/>
          <p:cNvSpPr txBox="1">
            <a:spLocks noGrp="1"/>
          </p:cNvSpPr>
          <p:nvPr>
            <p:ph type="title"/>
          </p:nvPr>
        </p:nvSpPr>
        <p:spPr>
          <a:xfrm>
            <a:off x="311700" y="445025"/>
            <a:ext cx="8520600" cy="1075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Initializing logger with an Lombok annotation @</a:t>
            </a:r>
            <a:r>
              <a:rPr lang="en-GB" sz="2400" b="1" dirty="0" smtClean="0">
                <a:solidFill>
                  <a:schemeClr val="dk2"/>
                </a:solidFill>
                <a:latin typeface="Proxima Nova"/>
                <a:ea typeface="Proxima Nova"/>
                <a:cs typeface="Proxima Nova"/>
                <a:sym typeface="Proxima Nova"/>
              </a:rPr>
              <a:t>Slf4j</a:t>
            </a:r>
            <a:endParaRPr sz="2400" b="1" dirty="0">
              <a:solidFill>
                <a:schemeClr val="dk2"/>
              </a:solidFill>
              <a:latin typeface="Proxima Nova"/>
              <a:ea typeface="Proxima Nova"/>
              <a:cs typeface="Proxima Nova"/>
              <a:sym typeface="Proxima Nova"/>
            </a:endParaRPr>
          </a:p>
        </p:txBody>
      </p:sp>
      <p:sp>
        <p:nvSpPr>
          <p:cNvPr id="449" name="Google Shape;449;p80"/>
          <p:cNvSpPr txBox="1">
            <a:spLocks noGrp="1"/>
          </p:cNvSpPr>
          <p:nvPr>
            <p:ph type="body" idx="1"/>
          </p:nvPr>
        </p:nvSpPr>
        <p:spPr>
          <a:xfrm>
            <a:off x="67975" y="1722050"/>
            <a:ext cx="8699700" cy="31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Implementing info level logger with the help of Lombok annotation @Slf4j in service class</a:t>
            </a:r>
            <a:endParaRPr dirty="0"/>
          </a:p>
          <a:p>
            <a:pPr marL="457200" lvl="0" indent="-342900" algn="l" rtl="0">
              <a:spcBef>
                <a:spcPts val="0"/>
              </a:spcBef>
              <a:spcAft>
                <a:spcPts val="0"/>
              </a:spcAft>
              <a:buSzPts val="1800"/>
              <a:buChar char="●"/>
            </a:pPr>
            <a:r>
              <a:rPr lang="en-GB" dirty="0"/>
              <a:t>View of logging levels supported by Lombok annotation @</a:t>
            </a:r>
            <a:r>
              <a:rPr lang="en-GB" dirty="0" smtClean="0"/>
              <a:t>Slf4j</a:t>
            </a:r>
          </a:p>
          <a:p>
            <a:pPr marL="457200" lvl="0" indent="-342900" algn="l" rtl="0">
              <a:spcBef>
                <a:spcPts val="0"/>
              </a:spcBef>
              <a:spcAft>
                <a:spcPts val="0"/>
              </a:spcAft>
              <a:buSzPts val="1800"/>
              <a:buChar char="●"/>
            </a:pPr>
            <a:r>
              <a:rPr lang="en-GB" dirty="0" smtClean="0"/>
              <a:t>Functional style of logging</a:t>
            </a:r>
          </a:p>
          <a:p>
            <a:pPr lvl="0"/>
            <a:r>
              <a:rPr lang="en-GB" dirty="0" smtClean="0"/>
              <a:t>Identifying issue and </a:t>
            </a:r>
            <a:r>
              <a:rPr lang="en-GB" dirty="0"/>
              <a:t>fixing</a:t>
            </a:r>
            <a:r>
              <a:rPr lang="en-GB" dirty="0" smtClean="0"/>
              <a:t> while adding logger                                                    and testing</a:t>
            </a:r>
          </a:p>
          <a:p>
            <a:pPr marL="457200" lvl="0" indent="-342900" algn="l" rtl="0">
              <a:spcBef>
                <a:spcPts val="0"/>
              </a:spcBef>
              <a:spcAft>
                <a:spcPts val="0"/>
              </a:spcAft>
              <a:buSzPts val="1800"/>
              <a:buChar char="●"/>
            </a:pPr>
            <a:r>
              <a:rPr lang="en-GB" dirty="0" smtClean="0"/>
              <a:t>Testing our application with CommandLineRunner                                                    and Swagger UI</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455" name="Google Shape;455;p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how to use Lombok annotation @Slf4j for logging and what are the levels of logging supported by </a:t>
            </a:r>
            <a:r>
              <a:rPr lang="en-GB" dirty="0" smtClean="0"/>
              <a:t>Lombok, then we have tested our code with help of CommandLineRunner and seen the functional way of logging and we have also identified and fixed an issue while executing our API’s with Swagger</a:t>
            </a:r>
            <a:endParaRP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80"/>
          <p:cNvSpPr txBox="1">
            <a:spLocks noGrp="1"/>
          </p:cNvSpPr>
          <p:nvPr>
            <p:ph type="title"/>
          </p:nvPr>
        </p:nvSpPr>
        <p:spPr>
          <a:xfrm>
            <a:off x="311700" y="445025"/>
            <a:ext cx="8520600" cy="1075200"/>
          </a:xfrm>
          <a:prstGeom prst="rect">
            <a:avLst/>
          </a:prstGeom>
        </p:spPr>
        <p:txBody>
          <a:bodyPr spcFirstLastPara="1" wrap="square" lIns="91425" tIns="91425" rIns="91425" bIns="91425" anchor="t" anchorCtr="0">
            <a:noAutofit/>
          </a:bodyPr>
          <a:lstStyle/>
          <a:p>
            <a:pPr lvl="0"/>
            <a:r>
              <a:rPr lang="en-GB" sz="2400" b="1" dirty="0" smtClean="0">
                <a:solidFill>
                  <a:schemeClr val="dk2"/>
                </a:solidFill>
                <a:latin typeface="Proxima Nova"/>
                <a:ea typeface="Proxima Nova"/>
                <a:cs typeface="Proxima Nova"/>
                <a:sym typeface="Proxima Nova"/>
              </a:rPr>
              <a:t>Agenda</a:t>
            </a:r>
            <a:r>
              <a:rPr lang="en-GB" sz="2400" b="1" dirty="0">
                <a:solidFill>
                  <a:schemeClr val="dk2"/>
                </a:solidFill>
                <a:latin typeface="Proxima Nova"/>
                <a:ea typeface="Proxima Nova"/>
                <a:cs typeface="Proxima Nova"/>
                <a:sym typeface="Proxima Nova"/>
              </a:rPr>
              <a:t>: </a:t>
            </a:r>
            <a:r>
              <a:rPr lang="en-US" sz="2400" b="1" dirty="0">
                <a:solidFill>
                  <a:schemeClr val="dk2"/>
                </a:solidFill>
                <a:latin typeface="Proxima Nova"/>
                <a:ea typeface="Proxima Nova"/>
                <a:cs typeface="Proxima Nova"/>
                <a:sym typeface="Proxima Nova"/>
              </a:rPr>
              <a:t>Understanding of Embedded </a:t>
            </a:r>
            <a:r>
              <a:rPr lang="en-US" sz="2400" b="1" dirty="0" smtClean="0">
                <a:solidFill>
                  <a:schemeClr val="dk2"/>
                </a:solidFill>
                <a:latin typeface="Proxima Nova"/>
                <a:ea typeface="Proxima Nova"/>
                <a:cs typeface="Proxima Nova"/>
                <a:sym typeface="Proxima Nova"/>
              </a:rPr>
              <a:t>database H2 </a:t>
            </a:r>
            <a:r>
              <a:rPr lang="en-US" sz="2400" b="1" dirty="0">
                <a:solidFill>
                  <a:schemeClr val="dk2"/>
                </a:solidFill>
                <a:latin typeface="Proxima Nova"/>
                <a:ea typeface="Proxima Nova"/>
                <a:cs typeface="Proxima Nova"/>
                <a:sym typeface="Proxima Nova"/>
              </a:rPr>
              <a:t>and When to use Embedded Database H2 </a:t>
            </a:r>
            <a:endParaRPr sz="2400" b="1" dirty="0">
              <a:solidFill>
                <a:schemeClr val="dk2"/>
              </a:solidFill>
              <a:latin typeface="Proxima Nova"/>
              <a:ea typeface="Proxima Nova"/>
              <a:cs typeface="Proxima Nova"/>
              <a:sym typeface="Proxima Nova"/>
            </a:endParaRPr>
          </a:p>
        </p:txBody>
      </p:sp>
      <p:sp>
        <p:nvSpPr>
          <p:cNvPr id="449" name="Google Shape;449;p80"/>
          <p:cNvSpPr txBox="1">
            <a:spLocks noGrp="1"/>
          </p:cNvSpPr>
          <p:nvPr>
            <p:ph type="body" idx="1"/>
          </p:nvPr>
        </p:nvSpPr>
        <p:spPr>
          <a:xfrm>
            <a:off x="67975" y="1722050"/>
            <a:ext cx="8699700" cy="3141600"/>
          </a:xfrm>
          <a:prstGeom prst="rect">
            <a:avLst/>
          </a:prstGeom>
        </p:spPr>
        <p:txBody>
          <a:bodyPr spcFirstLastPara="1" wrap="square" lIns="91425" tIns="91425" rIns="91425" bIns="91425" anchor="t" anchorCtr="0">
            <a:noAutofit/>
          </a:bodyPr>
          <a:lstStyle/>
          <a:p>
            <a:pPr lvl="0"/>
            <a:r>
              <a:rPr lang="en-GB" dirty="0"/>
              <a:t>Understanding of Embedded </a:t>
            </a:r>
            <a:r>
              <a:rPr lang="en-GB" dirty="0" smtClean="0"/>
              <a:t>database</a:t>
            </a:r>
          </a:p>
          <a:p>
            <a:pPr lvl="0"/>
            <a:r>
              <a:rPr lang="en-GB" dirty="0"/>
              <a:t>Diagram </a:t>
            </a:r>
            <a:r>
              <a:rPr lang="en-GB" dirty="0" smtClean="0"/>
              <a:t>: Where </a:t>
            </a:r>
            <a:r>
              <a:rPr lang="en-GB" dirty="0"/>
              <a:t>and how does Embedded database runs </a:t>
            </a:r>
          </a:p>
          <a:p>
            <a:pPr lvl="0"/>
            <a:r>
              <a:rPr lang="en-GB" dirty="0"/>
              <a:t>When to use H2 Database ?</a:t>
            </a:r>
            <a:endParaRPr dirty="0"/>
          </a:p>
        </p:txBody>
      </p:sp>
    </p:spTree>
    <p:extLst>
      <p:ext uri="{BB962C8B-B14F-4D97-AF65-F5344CB8AC3E}">
        <p14:creationId xmlns:p14="http://schemas.microsoft.com/office/powerpoint/2010/main" val="15192943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82"/>
          <p:cNvSpPr txBox="1">
            <a:spLocks noGrp="1"/>
          </p:cNvSpPr>
          <p:nvPr>
            <p:ph type="title"/>
          </p:nvPr>
        </p:nvSpPr>
        <p:spPr>
          <a:xfrm>
            <a:off x="436325" y="2055000"/>
            <a:ext cx="8520600" cy="1033500"/>
          </a:xfrm>
          <a:prstGeom prst="rect">
            <a:avLst/>
          </a:prstGeom>
        </p:spPr>
        <p:txBody>
          <a:bodyPr spcFirstLastPara="1" wrap="square" lIns="91425" tIns="91425" rIns="91425" bIns="91425" anchor="t" anchorCtr="0">
            <a:noAutofit/>
          </a:bodyPr>
          <a:lstStyle/>
          <a:p>
            <a:pPr marL="137160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Understanding of Embedded database</a:t>
            </a:r>
            <a:endParaRPr sz="2400" b="1" dirty="0">
              <a:solidFill>
                <a:schemeClr val="dk2"/>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83"/>
          <p:cNvSpPr txBox="1">
            <a:spLocks noGrp="1"/>
          </p:cNvSpPr>
          <p:nvPr>
            <p:ph type="title"/>
          </p:nvPr>
        </p:nvSpPr>
        <p:spPr>
          <a:xfrm>
            <a:off x="-701833" y="253581"/>
            <a:ext cx="10159066" cy="874542"/>
          </a:xfrm>
          <a:prstGeom prst="rect">
            <a:avLst/>
          </a:prstGeom>
        </p:spPr>
        <p:txBody>
          <a:bodyPr spcFirstLastPara="1" wrap="square" lIns="91425" tIns="91425" rIns="91425" bIns="91425" anchor="t" anchorCtr="0">
            <a:noAutofit/>
          </a:bodyPr>
          <a:lstStyle/>
          <a:p>
            <a:pPr marL="914400" marR="0" lvl="0" indent="457200" rtl="0">
              <a:lnSpc>
                <a:spcPct val="100000"/>
              </a:lnSpc>
              <a:spcBef>
                <a:spcPts val="0"/>
              </a:spcBef>
              <a:spcAft>
                <a:spcPts val="0"/>
              </a:spcAft>
              <a:buNone/>
            </a:pPr>
            <a:r>
              <a:rPr lang="en-GB" sz="2400" b="1" dirty="0" smtClean="0">
                <a:solidFill>
                  <a:schemeClr val="dk2"/>
                </a:solidFill>
                <a:latin typeface="Proxima Nova"/>
                <a:ea typeface="Proxima Nova"/>
                <a:cs typeface="Proxima Nova"/>
                <a:sym typeface="Proxima Nova"/>
              </a:rPr>
              <a:t>Diagram: Where and how does Embedded database runs</a:t>
            </a:r>
            <a:r>
              <a:rPr lang="en-GB" sz="2800" b="1" dirty="0" smtClean="0">
                <a:solidFill>
                  <a:schemeClr val="dk2"/>
                </a:solidFill>
                <a:latin typeface="Proxima Nova"/>
                <a:ea typeface="Proxima Nova"/>
                <a:cs typeface="Proxima Nova"/>
                <a:sym typeface="Proxima Nova"/>
              </a:rPr>
              <a:t> </a:t>
            </a:r>
            <a:endParaRPr sz="2800" b="1" dirty="0">
              <a:solidFill>
                <a:schemeClr val="dk2"/>
              </a:solidFill>
              <a:latin typeface="Proxima Nova"/>
              <a:ea typeface="Proxima Nova"/>
              <a:cs typeface="Proxima Nova"/>
              <a:sym typeface="Proxima Nova"/>
            </a:endParaRPr>
          </a:p>
        </p:txBody>
      </p:sp>
      <p:sp>
        <p:nvSpPr>
          <p:cNvPr id="466" name="Google Shape;466;p83"/>
          <p:cNvSpPr/>
          <p:nvPr/>
        </p:nvSpPr>
        <p:spPr>
          <a:xfrm>
            <a:off x="1608375" y="1682550"/>
            <a:ext cx="5227500" cy="2741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3"/>
          <p:cNvSpPr txBox="1"/>
          <p:nvPr/>
        </p:nvSpPr>
        <p:spPr>
          <a:xfrm>
            <a:off x="3690925" y="1252038"/>
            <a:ext cx="1178100" cy="19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roxima Nova"/>
                <a:ea typeface="Proxima Nova"/>
                <a:cs typeface="Proxima Nova"/>
                <a:sym typeface="Proxima Nova"/>
              </a:rPr>
              <a:t>JVM</a:t>
            </a:r>
            <a:endParaRPr>
              <a:latin typeface="Proxima Nova"/>
              <a:ea typeface="Proxima Nova"/>
              <a:cs typeface="Proxima Nova"/>
              <a:sym typeface="Proxima Nova"/>
            </a:endParaRPr>
          </a:p>
        </p:txBody>
      </p:sp>
      <p:sp>
        <p:nvSpPr>
          <p:cNvPr id="468" name="Google Shape;468;p83"/>
          <p:cNvSpPr/>
          <p:nvPr/>
        </p:nvSpPr>
        <p:spPr>
          <a:xfrm>
            <a:off x="2092225" y="2135675"/>
            <a:ext cx="4375500" cy="18921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3"/>
          <p:cNvSpPr/>
          <p:nvPr/>
        </p:nvSpPr>
        <p:spPr>
          <a:xfrm>
            <a:off x="3590275" y="2509600"/>
            <a:ext cx="1257550" cy="759050"/>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3"/>
          <p:cNvSpPr txBox="1"/>
          <p:nvPr/>
        </p:nvSpPr>
        <p:spPr>
          <a:xfrm>
            <a:off x="2972800" y="1682550"/>
            <a:ext cx="2809800" cy="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Proxima Nova"/>
                <a:ea typeface="Proxima Nova"/>
                <a:cs typeface="Proxima Nova"/>
                <a:sym typeface="Proxima Nova"/>
              </a:rPr>
              <a:t>Embedded Tomcat  Server</a:t>
            </a:r>
            <a:endParaRPr dirty="0">
              <a:latin typeface="Proxima Nova"/>
              <a:ea typeface="Proxima Nova"/>
              <a:cs typeface="Proxima Nova"/>
              <a:sym typeface="Proxima Nova"/>
            </a:endParaRPr>
          </a:p>
        </p:txBody>
      </p:sp>
      <p:sp>
        <p:nvSpPr>
          <p:cNvPr id="471" name="Google Shape;471;p83"/>
          <p:cNvSpPr txBox="1"/>
          <p:nvPr/>
        </p:nvSpPr>
        <p:spPr>
          <a:xfrm>
            <a:off x="3235200" y="2135675"/>
            <a:ext cx="2673600" cy="19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roxima Nova"/>
                <a:ea typeface="Proxima Nova"/>
                <a:cs typeface="Proxima Nova"/>
                <a:sym typeface="Proxima Nova"/>
              </a:rPr>
              <a:t>Embedded Database</a:t>
            </a:r>
            <a:endParaRPr>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84"/>
          <p:cNvSpPr txBox="1">
            <a:spLocks noGrp="1"/>
          </p:cNvSpPr>
          <p:nvPr>
            <p:ph type="title"/>
          </p:nvPr>
        </p:nvSpPr>
        <p:spPr>
          <a:xfrm>
            <a:off x="764024" y="324522"/>
            <a:ext cx="8520600" cy="1033500"/>
          </a:xfrm>
          <a:prstGeom prst="rect">
            <a:avLst/>
          </a:prstGeom>
        </p:spPr>
        <p:txBody>
          <a:bodyPr spcFirstLastPara="1" wrap="square" lIns="91425" tIns="91425" rIns="91425" bIns="91425" anchor="t" anchorCtr="0">
            <a:noAutofit/>
          </a:bodyPr>
          <a:lstStyle/>
          <a:p>
            <a:pPr marL="137160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When to use H2 Database ?</a:t>
            </a:r>
            <a:endParaRPr sz="2400" b="1" dirty="0">
              <a:solidFill>
                <a:schemeClr val="dk2"/>
              </a:solidFill>
              <a:latin typeface="Proxima Nova"/>
              <a:ea typeface="Proxima Nova"/>
              <a:cs typeface="Proxima Nova"/>
              <a:sym typeface="Proxima Nova"/>
            </a:endParaRPr>
          </a:p>
        </p:txBody>
      </p:sp>
      <p:sp>
        <p:nvSpPr>
          <p:cNvPr id="3" name="Google Shape;449;p80"/>
          <p:cNvSpPr txBox="1">
            <a:spLocks noGrp="1"/>
          </p:cNvSpPr>
          <p:nvPr>
            <p:ph type="body" idx="1"/>
          </p:nvPr>
        </p:nvSpPr>
        <p:spPr>
          <a:xfrm>
            <a:off x="343278" y="1151779"/>
            <a:ext cx="8699700" cy="3141600"/>
          </a:xfrm>
          <a:prstGeom prst="rect">
            <a:avLst/>
          </a:prstGeom>
        </p:spPr>
        <p:txBody>
          <a:bodyPr spcFirstLastPara="1" wrap="square" lIns="91425" tIns="91425" rIns="91425" bIns="91425" anchor="t" anchorCtr="0">
            <a:noAutofit/>
          </a:bodyPr>
          <a:lstStyle/>
          <a:p>
            <a:pPr lvl="0"/>
            <a:r>
              <a:rPr lang="en-GB" dirty="0" smtClean="0"/>
              <a:t>When temporary data storage is required.</a:t>
            </a:r>
          </a:p>
          <a:p>
            <a:pPr lvl="0"/>
            <a:r>
              <a:rPr lang="en-GB" dirty="0" smtClean="0"/>
              <a:t>When architecting your application from scratch.</a:t>
            </a:r>
          </a:p>
          <a:p>
            <a:pPr lvl="0"/>
            <a:r>
              <a:rPr lang="en-GB" dirty="0" smtClean="0"/>
              <a:t>When you do not have too much data to store.</a:t>
            </a:r>
          </a:p>
          <a:p>
            <a:pPr lvl="0"/>
            <a:r>
              <a:rPr lang="en-GB" dirty="0" smtClean="0"/>
              <a:t>Until your company has not provisioned infra or cloud setup for database.</a:t>
            </a:r>
          </a:p>
          <a:p>
            <a:pPr lvl="0"/>
            <a:r>
              <a:rPr lang="en-GB" dirty="0" smtClean="0"/>
              <a:t>It also good if you are creating some technical POC or POT or MVP</a:t>
            </a:r>
          </a:p>
          <a:p>
            <a:pPr lvl="0"/>
            <a:endParaRPr lang="en-GB"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dirty="0">
                <a:solidFill>
                  <a:schemeClr val="dk2"/>
                </a:solidFill>
                <a:latin typeface="Proxima Nova"/>
                <a:ea typeface="Proxima Nova"/>
                <a:cs typeface="Proxima Nova"/>
                <a:sym typeface="Proxima Nova"/>
              </a:rPr>
              <a:t>Summary</a:t>
            </a:r>
            <a:endParaRPr sz="2400" dirty="0"/>
          </a:p>
        </p:txBody>
      </p:sp>
      <p:sp>
        <p:nvSpPr>
          <p:cNvPr id="455" name="Google Shape;455;p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a:t>
            </a:r>
            <a:r>
              <a:rPr lang="en-GB" dirty="0" smtClean="0"/>
              <a:t>understood what is an embedded database, then we have seen a diagram which explains  where and how does embedded database runs, then we have learned about when to use embedded database, </a:t>
            </a:r>
            <a:endParaRPr dirty="0"/>
          </a:p>
        </p:txBody>
      </p:sp>
    </p:spTree>
    <p:extLst>
      <p:ext uri="{BB962C8B-B14F-4D97-AF65-F5344CB8AC3E}">
        <p14:creationId xmlns:p14="http://schemas.microsoft.com/office/powerpoint/2010/main" val="939822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2400" b="1" dirty="0" smtClean="0">
                <a:solidFill>
                  <a:schemeClr val="dk2"/>
                </a:solidFill>
                <a:latin typeface="Proxima Nova"/>
                <a:ea typeface="Proxima Nova"/>
                <a:cs typeface="Proxima Nova"/>
                <a:sym typeface="Proxima Nova"/>
              </a:rPr>
              <a:t>Characteristics</a:t>
            </a:r>
            <a:endParaRPr sz="2400" dirty="0"/>
          </a:p>
          <a:p>
            <a:pPr marL="0" marR="0" lvl="0" indent="0" algn="ctr" rtl="0">
              <a:lnSpc>
                <a:spcPct val="100000"/>
              </a:lnSpc>
              <a:spcBef>
                <a:spcPts val="0"/>
              </a:spcBef>
              <a:spcAft>
                <a:spcPts val="0"/>
              </a:spcAft>
              <a:buNone/>
            </a:pPr>
            <a:endParaRPr dirty="0"/>
          </a:p>
        </p:txBody>
      </p:sp>
      <p:sp>
        <p:nvSpPr>
          <p:cNvPr id="85" name="Google Shape;85;p18"/>
          <p:cNvSpPr txBox="1">
            <a:spLocks noGrp="1"/>
          </p:cNvSpPr>
          <p:nvPr>
            <p:ph type="body" idx="1"/>
          </p:nvPr>
        </p:nvSpPr>
        <p:spPr>
          <a:xfrm>
            <a:off x="311700" y="1152475"/>
            <a:ext cx="8520600" cy="4101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GB" dirty="0"/>
              <a:t>Opinionated</a:t>
            </a:r>
            <a:endParaRPr dirty="0"/>
          </a:p>
          <a:p>
            <a:pPr marL="457200" marR="0" lvl="0" indent="-342900" algn="l" rtl="0">
              <a:lnSpc>
                <a:spcPct val="115000"/>
              </a:lnSpc>
              <a:spcBef>
                <a:spcPts val="0"/>
              </a:spcBef>
              <a:spcAft>
                <a:spcPts val="0"/>
              </a:spcAft>
              <a:buSzPts val="1800"/>
              <a:buChar char="●"/>
            </a:pPr>
            <a:r>
              <a:rPr lang="en-GB" dirty="0"/>
              <a:t>Start with something </a:t>
            </a:r>
            <a:endParaRPr dirty="0"/>
          </a:p>
          <a:p>
            <a:pPr marL="457200" marR="0" lvl="0" indent="-342900" algn="l" rtl="0">
              <a:lnSpc>
                <a:spcPct val="115000"/>
              </a:lnSpc>
              <a:spcBef>
                <a:spcPts val="0"/>
              </a:spcBef>
              <a:spcAft>
                <a:spcPts val="0"/>
              </a:spcAft>
              <a:buSzPts val="1800"/>
              <a:buChar char="●"/>
            </a:pPr>
            <a:r>
              <a:rPr lang="en-GB" dirty="0"/>
              <a:t>Tweak it later based on requirements</a:t>
            </a:r>
            <a:endParaRPr dirty="0"/>
          </a:p>
          <a:p>
            <a:pPr marL="457200" marR="0" lvl="0" indent="-342900" algn="l" rtl="0">
              <a:lnSpc>
                <a:spcPct val="115000"/>
              </a:lnSpc>
              <a:spcBef>
                <a:spcPts val="0"/>
              </a:spcBef>
              <a:spcAft>
                <a:spcPts val="0"/>
              </a:spcAft>
              <a:buSzPts val="1800"/>
              <a:buChar char="●"/>
            </a:pPr>
            <a:r>
              <a:rPr lang="en-GB" dirty="0"/>
              <a:t>Stand alone </a:t>
            </a:r>
            <a:endParaRPr dirty="0"/>
          </a:p>
          <a:p>
            <a:pPr marL="457200" marR="0" lvl="0" indent="-342900" algn="l" rtl="0">
              <a:lnSpc>
                <a:spcPct val="115000"/>
              </a:lnSpc>
              <a:spcBef>
                <a:spcPts val="0"/>
              </a:spcBef>
              <a:spcAft>
                <a:spcPts val="0"/>
              </a:spcAft>
              <a:buSzPts val="1800"/>
              <a:buChar char="●"/>
            </a:pPr>
            <a:r>
              <a:rPr lang="en-GB" dirty="0"/>
              <a:t>Production ready</a:t>
            </a:r>
            <a:endParaRPr dirty="0"/>
          </a:p>
          <a:p>
            <a:pPr marL="457200" marR="0" lvl="0" indent="0" algn="l" rtl="0">
              <a:lnSpc>
                <a:spcPct val="115000"/>
              </a:lnSpc>
              <a:spcBef>
                <a:spcPts val="1600"/>
              </a:spcBef>
              <a:spcAft>
                <a:spcPts val="1600"/>
              </a:spcAft>
              <a:buNone/>
            </a:pPr>
            <a:endParaRPr sz="28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85"/>
          <p:cNvSpPr txBox="1">
            <a:spLocks noGrp="1"/>
          </p:cNvSpPr>
          <p:nvPr>
            <p:ph type="title"/>
          </p:nvPr>
        </p:nvSpPr>
        <p:spPr>
          <a:xfrm>
            <a:off x="311700" y="445025"/>
            <a:ext cx="8520600" cy="1075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smtClean="0">
                <a:solidFill>
                  <a:schemeClr val="dk2"/>
                </a:solidFill>
                <a:latin typeface="Proxima Nova"/>
                <a:ea typeface="Proxima Nova"/>
                <a:cs typeface="Proxima Nova"/>
                <a:sym typeface="Proxima Nova"/>
              </a:rPr>
              <a:t>Hands </a:t>
            </a:r>
            <a:r>
              <a:rPr lang="en-GB" sz="2400" b="1" dirty="0">
                <a:solidFill>
                  <a:schemeClr val="dk2"/>
                </a:solidFill>
                <a:latin typeface="Proxima Nova"/>
                <a:ea typeface="Proxima Nova"/>
                <a:cs typeface="Proxima Nova"/>
                <a:sym typeface="Proxima Nova"/>
              </a:rPr>
              <a:t>On: Configuring H2 database</a:t>
            </a:r>
            <a:endParaRPr sz="2400" b="1" dirty="0">
              <a:solidFill>
                <a:schemeClr val="dk2"/>
              </a:solidFill>
              <a:latin typeface="Proxima Nova"/>
              <a:ea typeface="Proxima Nova"/>
              <a:cs typeface="Proxima Nova"/>
              <a:sym typeface="Proxima Nova"/>
            </a:endParaRPr>
          </a:p>
        </p:txBody>
      </p:sp>
      <p:sp>
        <p:nvSpPr>
          <p:cNvPr id="482" name="Google Shape;482;p85"/>
          <p:cNvSpPr txBox="1">
            <a:spLocks noGrp="1"/>
          </p:cNvSpPr>
          <p:nvPr>
            <p:ph type="body" idx="1"/>
          </p:nvPr>
        </p:nvSpPr>
        <p:spPr>
          <a:xfrm>
            <a:off x="444300" y="1520225"/>
            <a:ext cx="8699700" cy="31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Understanding of dependency required</a:t>
            </a:r>
            <a:endParaRPr dirty="0"/>
          </a:p>
          <a:p>
            <a:pPr marL="457200" lvl="0" indent="-342900" algn="l" rtl="0">
              <a:spcBef>
                <a:spcPts val="0"/>
              </a:spcBef>
              <a:spcAft>
                <a:spcPts val="0"/>
              </a:spcAft>
              <a:buSzPts val="1800"/>
              <a:buChar char="●"/>
            </a:pPr>
            <a:r>
              <a:rPr lang="en-GB" dirty="0"/>
              <a:t>Configuring H2 database for different environments </a:t>
            </a:r>
            <a:r>
              <a:rPr lang="en-GB" dirty="0" smtClean="0"/>
              <a:t>like dev</a:t>
            </a:r>
            <a:r>
              <a:rPr lang="en-GB" dirty="0"/>
              <a:t>, </a:t>
            </a:r>
            <a:r>
              <a:rPr lang="en-GB" dirty="0" err="1"/>
              <a:t>uat</a:t>
            </a:r>
            <a:r>
              <a:rPr lang="en-GB" dirty="0"/>
              <a:t> and prod in our case</a:t>
            </a:r>
            <a:endParaRPr dirty="0"/>
          </a:p>
          <a:p>
            <a:pPr marL="457200" lvl="0" indent="-342900" algn="l" rtl="0">
              <a:spcBef>
                <a:spcPts val="0"/>
              </a:spcBef>
              <a:spcAft>
                <a:spcPts val="0"/>
              </a:spcAft>
              <a:buSzPts val="1800"/>
              <a:buChar char="●"/>
            </a:pPr>
            <a:r>
              <a:rPr lang="en-GB" dirty="0"/>
              <a:t>Accessing different environment databases</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488" name="Google Shape;488;p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use configure h2 database for different environments and we have also learned how we can access them</a:t>
            </a:r>
            <a:r>
              <a:rPr lang="en-GB" sz="2800"/>
              <a:t> </a:t>
            </a:r>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7"/>
          <p:cNvSpPr txBox="1">
            <a:spLocks noGrp="1"/>
          </p:cNvSpPr>
          <p:nvPr>
            <p:ph type="title"/>
          </p:nvPr>
        </p:nvSpPr>
        <p:spPr>
          <a:xfrm>
            <a:off x="311700" y="445025"/>
            <a:ext cx="8520600" cy="1075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Demo H2 console UI and how to write and execute queries</a:t>
            </a:r>
            <a:endParaRPr sz="2400" b="1">
              <a:solidFill>
                <a:schemeClr val="dk2"/>
              </a:solidFill>
              <a:latin typeface="Proxima Nova"/>
              <a:ea typeface="Proxima Nova"/>
              <a:cs typeface="Proxima Nova"/>
              <a:sym typeface="Proxima Nova"/>
            </a:endParaRPr>
          </a:p>
        </p:txBody>
      </p:sp>
      <p:sp>
        <p:nvSpPr>
          <p:cNvPr id="494" name="Google Shape;494;p87"/>
          <p:cNvSpPr txBox="1">
            <a:spLocks noGrp="1"/>
          </p:cNvSpPr>
          <p:nvPr>
            <p:ph type="body" idx="1"/>
          </p:nvPr>
        </p:nvSpPr>
        <p:spPr>
          <a:xfrm>
            <a:off x="67975" y="1722050"/>
            <a:ext cx="8699700" cy="31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Understanding of how to access H2 Console</a:t>
            </a:r>
            <a:endParaRPr/>
          </a:p>
          <a:p>
            <a:pPr marL="457200" lvl="0" indent="-342900" algn="l" rtl="0">
              <a:spcBef>
                <a:spcPts val="0"/>
              </a:spcBef>
              <a:spcAft>
                <a:spcPts val="0"/>
              </a:spcAft>
              <a:buSzPts val="1800"/>
              <a:buChar char="●"/>
            </a:pPr>
            <a:r>
              <a:rPr lang="en-GB"/>
              <a:t>How to use H2 Console UI for executing queries</a:t>
            </a:r>
            <a:endParaRPr/>
          </a:p>
          <a:p>
            <a:pPr marL="9144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00" name="Google Shape;500;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use access and use H2 Console UI for Creating tables, inserting values, updating values and dropping tables.</a:t>
            </a:r>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80"/>
          <p:cNvSpPr txBox="1">
            <a:spLocks noGrp="1"/>
          </p:cNvSpPr>
          <p:nvPr>
            <p:ph type="title"/>
          </p:nvPr>
        </p:nvSpPr>
        <p:spPr>
          <a:xfrm>
            <a:off x="311700" y="445025"/>
            <a:ext cx="8520600" cy="1075200"/>
          </a:xfrm>
          <a:prstGeom prst="rect">
            <a:avLst/>
          </a:prstGeom>
        </p:spPr>
        <p:txBody>
          <a:bodyPr spcFirstLastPara="1" wrap="square" lIns="91425" tIns="91425" rIns="91425" bIns="91425" anchor="t" anchorCtr="0">
            <a:noAutofit/>
          </a:bodyPr>
          <a:lstStyle/>
          <a:p>
            <a:pPr lvl="0"/>
            <a:r>
              <a:rPr lang="en-GB" sz="2400" b="1" dirty="0" smtClean="0">
                <a:solidFill>
                  <a:schemeClr val="dk2"/>
                </a:solidFill>
                <a:latin typeface="Proxima Nova"/>
                <a:ea typeface="Proxima Nova"/>
                <a:cs typeface="Proxima Nova"/>
                <a:sym typeface="Proxima Nova"/>
              </a:rPr>
              <a:t>Agenda</a:t>
            </a:r>
            <a:r>
              <a:rPr lang="en-GB" sz="2400" b="1" dirty="0">
                <a:solidFill>
                  <a:schemeClr val="dk2"/>
                </a:solidFill>
                <a:latin typeface="Proxima Nova"/>
                <a:ea typeface="Proxima Nova"/>
                <a:cs typeface="Proxima Nova"/>
                <a:sym typeface="Proxima Nova"/>
              </a:rPr>
              <a:t>: </a:t>
            </a:r>
            <a:r>
              <a:rPr lang="en-US" sz="2400" b="1" dirty="0">
                <a:solidFill>
                  <a:schemeClr val="dk2"/>
                </a:solidFill>
                <a:latin typeface="Proxima Nova"/>
                <a:ea typeface="Proxima Nova"/>
                <a:cs typeface="Proxima Nova"/>
                <a:sym typeface="Proxima Nova"/>
              </a:rPr>
              <a:t>What are entity classes?</a:t>
            </a:r>
            <a:endParaRPr sz="2400" b="1" dirty="0">
              <a:solidFill>
                <a:schemeClr val="dk2"/>
              </a:solidFill>
              <a:latin typeface="Proxima Nova"/>
              <a:ea typeface="Proxima Nova"/>
              <a:cs typeface="Proxima Nova"/>
              <a:sym typeface="Proxima Nova"/>
            </a:endParaRPr>
          </a:p>
        </p:txBody>
      </p:sp>
      <p:graphicFrame>
        <p:nvGraphicFramePr>
          <p:cNvPr id="3" name="Table 2"/>
          <p:cNvGraphicFramePr>
            <a:graphicFrameLocks noGrp="1"/>
          </p:cNvGraphicFramePr>
          <p:nvPr>
            <p:extLst>
              <p:ext uri="{D42A27DB-BD31-4B8C-83A1-F6EECF244321}">
                <p14:modId xmlns:p14="http://schemas.microsoft.com/office/powerpoint/2010/main" val="1868021414"/>
              </p:ext>
            </p:extLst>
          </p:nvPr>
        </p:nvGraphicFramePr>
        <p:xfrm>
          <a:off x="983226" y="3336107"/>
          <a:ext cx="5309418" cy="1263393"/>
        </p:xfrm>
        <a:graphic>
          <a:graphicData uri="http://schemas.openxmlformats.org/drawingml/2006/table">
            <a:tbl>
              <a:tblPr firstRow="1" bandRow="1">
                <a:tableStyleId>{095AE1E5-3498-4A9F-9195-144A9B3D7E83}</a:tableStyleId>
              </a:tblPr>
              <a:tblGrid>
                <a:gridCol w="639097">
                  <a:extLst>
                    <a:ext uri="{9D8B030D-6E8A-4147-A177-3AD203B41FA5}">
                      <a16:colId xmlns:a16="http://schemas.microsoft.com/office/drawing/2014/main" val="1284783049"/>
                    </a:ext>
                  </a:extLst>
                </a:gridCol>
                <a:gridCol w="1484671">
                  <a:extLst>
                    <a:ext uri="{9D8B030D-6E8A-4147-A177-3AD203B41FA5}">
                      <a16:colId xmlns:a16="http://schemas.microsoft.com/office/drawing/2014/main" val="3902420298"/>
                    </a:ext>
                  </a:extLst>
                </a:gridCol>
                <a:gridCol w="3185650">
                  <a:extLst>
                    <a:ext uri="{9D8B030D-6E8A-4147-A177-3AD203B41FA5}">
                      <a16:colId xmlns:a16="http://schemas.microsoft.com/office/drawing/2014/main" val="1346315179"/>
                    </a:ext>
                  </a:extLst>
                </a:gridCol>
              </a:tblGrid>
              <a:tr h="0">
                <a:tc>
                  <a:txBody>
                    <a:bodyPr/>
                    <a:lstStyle/>
                    <a:p>
                      <a:r>
                        <a:rPr lang="en-US" dirty="0" smtClean="0"/>
                        <a:t>id</a:t>
                      </a:r>
                      <a:endParaRPr lang="en-IN" dirty="0"/>
                    </a:p>
                  </a:txBody>
                  <a:tcPr/>
                </a:tc>
                <a:tc>
                  <a:txBody>
                    <a:bodyPr/>
                    <a:lstStyle/>
                    <a:p>
                      <a:r>
                        <a:rPr lang="en-US" dirty="0" smtClean="0"/>
                        <a:t>name</a:t>
                      </a:r>
                      <a:endParaRPr lang="en-IN" dirty="0"/>
                    </a:p>
                  </a:txBody>
                  <a:tcPr/>
                </a:tc>
                <a:tc>
                  <a:txBody>
                    <a:bodyPr/>
                    <a:lstStyle/>
                    <a:p>
                      <a:r>
                        <a:rPr lang="en-US" dirty="0" smtClean="0"/>
                        <a:t>commaSeperatedBookNames</a:t>
                      </a:r>
                      <a:endParaRPr lang="en-IN" dirty="0"/>
                    </a:p>
                  </a:txBody>
                  <a:tcPr/>
                </a:tc>
                <a:extLst>
                  <a:ext uri="{0D108BD9-81ED-4DB2-BD59-A6C34878D82A}">
                    <a16:rowId xmlns:a16="http://schemas.microsoft.com/office/drawing/2014/main" val="1078161759"/>
                  </a:ext>
                </a:extLst>
              </a:tr>
              <a:tr h="440433">
                <a:tc>
                  <a:txBody>
                    <a:bodyPr/>
                    <a:lstStyle/>
                    <a:p>
                      <a:r>
                        <a:rPr lang="en-US" dirty="0" smtClean="0"/>
                        <a:t>1</a:t>
                      </a:r>
                      <a:endParaRPr lang="en-IN" dirty="0"/>
                    </a:p>
                  </a:txBody>
                  <a:tcPr/>
                </a:tc>
                <a:tc>
                  <a:txBody>
                    <a:bodyPr/>
                    <a:lstStyle/>
                    <a:p>
                      <a:r>
                        <a:rPr lang="en-US" dirty="0" smtClean="0"/>
                        <a:t>Space Library</a:t>
                      </a:r>
                      <a:endParaRPr lang="en-IN" dirty="0"/>
                    </a:p>
                  </a:txBody>
                  <a:tcPr/>
                </a:tc>
                <a:tc>
                  <a:txBody>
                    <a:bodyPr/>
                    <a:lstStyle/>
                    <a:p>
                      <a:r>
                        <a:rPr lang="en-US" dirty="0" smtClean="0"/>
                        <a:t>Mars</a:t>
                      </a:r>
                      <a:r>
                        <a:rPr lang="en-US" baseline="0" dirty="0" smtClean="0"/>
                        <a:t> Red Planet, Jupiter gas cloud</a:t>
                      </a:r>
                      <a:endParaRPr lang="en-IN" dirty="0"/>
                    </a:p>
                  </a:txBody>
                  <a:tcPr/>
                </a:tc>
                <a:extLst>
                  <a:ext uri="{0D108BD9-81ED-4DB2-BD59-A6C34878D82A}">
                    <a16:rowId xmlns:a16="http://schemas.microsoft.com/office/drawing/2014/main" val="1091633684"/>
                  </a:ext>
                </a:extLst>
              </a:tr>
              <a:tr h="440433">
                <a:tc>
                  <a:txBody>
                    <a:bodyPr/>
                    <a:lstStyle/>
                    <a:p>
                      <a:r>
                        <a:rPr lang="en-US" dirty="0" smtClean="0"/>
                        <a:t>2</a:t>
                      </a:r>
                      <a:endParaRPr lang="en-IN" dirty="0"/>
                    </a:p>
                  </a:txBody>
                  <a:tcPr/>
                </a:tc>
                <a:tc>
                  <a:txBody>
                    <a:bodyPr/>
                    <a:lstStyle/>
                    <a:p>
                      <a:r>
                        <a:rPr lang="en-US" dirty="0" smtClean="0"/>
                        <a:t>Technology Library</a:t>
                      </a:r>
                      <a:endParaRPr lang="en-IN" dirty="0"/>
                    </a:p>
                  </a:txBody>
                  <a:tcPr/>
                </a:tc>
                <a:tc>
                  <a:txBody>
                    <a:bodyPr/>
                    <a:lstStyle/>
                    <a:p>
                      <a:r>
                        <a:rPr lang="en-US" baseline="0" dirty="0" smtClean="0"/>
                        <a:t>Path to Microservices, Cloud Architect</a:t>
                      </a:r>
                      <a:endParaRPr lang="en-IN" dirty="0"/>
                    </a:p>
                  </a:txBody>
                  <a:tcPr/>
                </a:tc>
                <a:extLst>
                  <a:ext uri="{0D108BD9-81ED-4DB2-BD59-A6C34878D82A}">
                    <a16:rowId xmlns:a16="http://schemas.microsoft.com/office/drawing/2014/main" val="2934999819"/>
                  </a:ext>
                </a:extLst>
              </a:tr>
            </a:tbl>
          </a:graphicData>
        </a:graphic>
      </p:graphicFrame>
      <p:sp>
        <p:nvSpPr>
          <p:cNvPr id="4" name="TextBox 3"/>
          <p:cNvSpPr txBox="1"/>
          <p:nvPr/>
        </p:nvSpPr>
        <p:spPr>
          <a:xfrm>
            <a:off x="983226" y="1169438"/>
            <a:ext cx="4102983" cy="1815882"/>
          </a:xfrm>
          <a:prstGeom prst="rect">
            <a:avLst/>
          </a:prstGeom>
          <a:noFill/>
        </p:spPr>
        <p:txBody>
          <a:bodyPr wrap="square" rtlCol="0">
            <a:spAutoFit/>
          </a:bodyPr>
          <a:lstStyle/>
          <a:p>
            <a:r>
              <a:rPr lang="en-US" dirty="0" smtClean="0"/>
              <a:t>@Entity</a:t>
            </a:r>
          </a:p>
          <a:p>
            <a:r>
              <a:rPr lang="en-US" dirty="0"/>
              <a:t>p</a:t>
            </a:r>
            <a:r>
              <a:rPr lang="en-US" dirty="0" smtClean="0"/>
              <a:t>ublic class Library{</a:t>
            </a:r>
          </a:p>
          <a:p>
            <a:r>
              <a:rPr lang="en-US" dirty="0"/>
              <a:t> </a:t>
            </a:r>
            <a:r>
              <a:rPr lang="en-US" dirty="0" smtClean="0"/>
              <a:t>   @Id</a:t>
            </a:r>
          </a:p>
          <a:p>
            <a:r>
              <a:rPr lang="en-US" dirty="0" smtClean="0"/>
              <a:t>     private long id;</a:t>
            </a:r>
          </a:p>
          <a:p>
            <a:r>
              <a:rPr lang="en-US" dirty="0" smtClean="0"/>
              <a:t>     private String name;</a:t>
            </a:r>
          </a:p>
          <a:p>
            <a:r>
              <a:rPr lang="en-US" dirty="0" smtClean="0"/>
              <a:t>     private String commaSeperatedBookNames;</a:t>
            </a:r>
          </a:p>
          <a:p>
            <a:r>
              <a:rPr lang="en-US" dirty="0" smtClean="0"/>
              <a:t>// Getters and Setters ……………………………</a:t>
            </a:r>
            <a:endParaRPr lang="en-US" dirty="0"/>
          </a:p>
          <a:p>
            <a:r>
              <a:rPr lang="en-US" dirty="0" smtClean="0"/>
              <a:t>}</a:t>
            </a:r>
            <a:endParaRPr lang="en-IN" dirty="0"/>
          </a:p>
        </p:txBody>
      </p:sp>
    </p:spTree>
    <p:extLst>
      <p:ext uri="{BB962C8B-B14F-4D97-AF65-F5344CB8AC3E}">
        <p14:creationId xmlns:p14="http://schemas.microsoft.com/office/powerpoint/2010/main" val="30995764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00" name="Google Shape;500;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t>
            </a:r>
            <a:r>
              <a:rPr lang="en-GB" dirty="0" smtClean="0"/>
              <a:t>about what are entity classes.</a:t>
            </a:r>
            <a:endParaRPr dirty="0"/>
          </a:p>
        </p:txBody>
      </p:sp>
    </p:spTree>
    <p:extLst>
      <p:ext uri="{BB962C8B-B14F-4D97-AF65-F5344CB8AC3E}">
        <p14:creationId xmlns:p14="http://schemas.microsoft.com/office/powerpoint/2010/main" val="10458114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90"/>
          <p:cNvSpPr txBox="1">
            <a:spLocks noGrp="1"/>
          </p:cNvSpPr>
          <p:nvPr>
            <p:ph type="title"/>
          </p:nvPr>
        </p:nvSpPr>
        <p:spPr>
          <a:xfrm>
            <a:off x="311700" y="445025"/>
            <a:ext cx="8520600" cy="1557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Understanding difference between Normal DTO and Entity classes by Designing a entity class Library</a:t>
            </a:r>
            <a:r>
              <a:rPr lang="en-GB" sz="2800" b="1">
                <a:solidFill>
                  <a:schemeClr val="dk2"/>
                </a:solidFill>
                <a:latin typeface="Proxima Nova"/>
                <a:ea typeface="Proxima Nova"/>
                <a:cs typeface="Proxima Nova"/>
                <a:sym typeface="Proxima Nova"/>
              </a:rPr>
              <a:t> </a:t>
            </a:r>
            <a:endParaRPr sz="2800" b="1">
              <a:solidFill>
                <a:schemeClr val="dk2"/>
              </a:solidFill>
              <a:latin typeface="Proxima Nova"/>
              <a:ea typeface="Proxima Nova"/>
              <a:cs typeface="Proxima Nova"/>
              <a:sym typeface="Proxima Nova"/>
            </a:endParaRPr>
          </a:p>
        </p:txBody>
      </p:sp>
      <p:sp>
        <p:nvSpPr>
          <p:cNvPr id="511" name="Google Shape;511;p90"/>
          <p:cNvSpPr txBox="1">
            <a:spLocks noGrp="1"/>
          </p:cNvSpPr>
          <p:nvPr>
            <p:ph type="body" idx="1"/>
          </p:nvPr>
        </p:nvSpPr>
        <p:spPr>
          <a:xfrm>
            <a:off x="56600" y="2002025"/>
            <a:ext cx="8699700" cy="31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Creating an Library Entity class with @Entity and @Id</a:t>
            </a:r>
            <a:endParaRPr dirty="0"/>
          </a:p>
          <a:p>
            <a:pPr marL="457200" lvl="0" indent="-342900" algn="l" rtl="0">
              <a:spcBef>
                <a:spcPts val="0"/>
              </a:spcBef>
              <a:spcAft>
                <a:spcPts val="0"/>
              </a:spcAft>
              <a:buSzPts val="1800"/>
              <a:buChar char="●"/>
            </a:pPr>
            <a:r>
              <a:rPr lang="en-GB" dirty="0"/>
              <a:t>Access Library Entity class from H2 Console UI</a:t>
            </a:r>
            <a:endParaRPr dirty="0"/>
          </a:p>
          <a:p>
            <a:pPr marL="457200" lvl="0" indent="-342900" algn="l" rtl="0">
              <a:spcBef>
                <a:spcPts val="0"/>
              </a:spcBef>
              <a:spcAft>
                <a:spcPts val="0"/>
              </a:spcAft>
              <a:buSzPts val="1800"/>
              <a:buChar char="●"/>
            </a:pPr>
            <a:r>
              <a:rPr lang="en-GB" dirty="0"/>
              <a:t>Inserting values in the Derived Library table of our Library entity class</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marR="0" lvl="0" indent="45720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b="1">
              <a:solidFill>
                <a:schemeClr val="dk2"/>
              </a:solidFill>
              <a:latin typeface="Proxima Nova"/>
              <a:ea typeface="Proxima Nova"/>
              <a:cs typeface="Proxima Nova"/>
              <a:sym typeface="Proxima Nova"/>
            </a:endParaRPr>
          </a:p>
        </p:txBody>
      </p:sp>
      <p:sp>
        <p:nvSpPr>
          <p:cNvPr id="517" name="Google Shape;517;p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create entity class and how to insert and view data in the derived table from our entity classes in H2 console UI</a:t>
            </a:r>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92"/>
          <p:cNvSpPr txBox="1">
            <a:spLocks noGrp="1"/>
          </p:cNvSpPr>
          <p:nvPr>
            <p:ph type="title"/>
          </p:nvPr>
        </p:nvSpPr>
        <p:spPr>
          <a:xfrm>
            <a:off x="437661" y="304858"/>
            <a:ext cx="8520600" cy="10335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smtClean="0">
                <a:solidFill>
                  <a:schemeClr val="dk2"/>
                </a:solidFill>
                <a:latin typeface="Proxima Nova"/>
                <a:ea typeface="Proxima Nova"/>
                <a:cs typeface="Proxima Nova"/>
                <a:sym typeface="Proxima Nova"/>
              </a:rPr>
              <a:t>Agenda: What </a:t>
            </a:r>
            <a:r>
              <a:rPr lang="en-GB" sz="2400" b="1" dirty="0">
                <a:solidFill>
                  <a:schemeClr val="dk2"/>
                </a:solidFill>
                <a:latin typeface="Proxima Nova"/>
                <a:ea typeface="Proxima Nova"/>
                <a:cs typeface="Proxima Nova"/>
                <a:sym typeface="Proxima Nova"/>
              </a:rPr>
              <a:t>is JPA and Hibernate and What is it used for?</a:t>
            </a:r>
            <a:endParaRPr sz="2400" b="1" dirty="0">
              <a:solidFill>
                <a:schemeClr val="dk2"/>
              </a:solidFill>
              <a:latin typeface="Proxima Nova"/>
              <a:ea typeface="Proxima Nova"/>
              <a:cs typeface="Proxima Nova"/>
              <a:sym typeface="Proxima Nova"/>
            </a:endParaRPr>
          </a:p>
        </p:txBody>
      </p:sp>
      <p:sp>
        <p:nvSpPr>
          <p:cNvPr id="6" name="Google Shape;511;p90"/>
          <p:cNvSpPr txBox="1">
            <a:spLocks noGrp="1"/>
          </p:cNvSpPr>
          <p:nvPr>
            <p:ph type="body" idx="1"/>
          </p:nvPr>
        </p:nvSpPr>
        <p:spPr>
          <a:xfrm>
            <a:off x="164755" y="1471083"/>
            <a:ext cx="8699700" cy="31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smtClean="0"/>
              <a:t>What is JPA and Hibernate ?</a:t>
            </a:r>
          </a:p>
          <a:p>
            <a:pPr marL="457200" lvl="0" indent="-342900" algn="l" rtl="0">
              <a:spcBef>
                <a:spcPts val="0"/>
              </a:spcBef>
              <a:spcAft>
                <a:spcPts val="0"/>
              </a:spcAft>
              <a:buSzPts val="1800"/>
              <a:buChar char="●"/>
            </a:pPr>
            <a:r>
              <a:rPr lang="en-GB" dirty="0" smtClean="0"/>
              <a:t>JPA other implementations are </a:t>
            </a:r>
            <a:r>
              <a:rPr lang="en-GB" dirty="0" err="1" smtClean="0"/>
              <a:t>Toplink</a:t>
            </a:r>
            <a:r>
              <a:rPr lang="en-GB" dirty="0" smtClean="0"/>
              <a:t>, </a:t>
            </a:r>
            <a:r>
              <a:rPr lang="en-GB" dirty="0" err="1" smtClean="0"/>
              <a:t>Eclipselink</a:t>
            </a:r>
            <a:endParaRPr lang="en-GB" dirty="0" smtClean="0"/>
          </a:p>
          <a:p>
            <a:pPr marL="457200" lvl="0" indent="-342900" algn="l" rtl="0">
              <a:spcBef>
                <a:spcPts val="0"/>
              </a:spcBef>
              <a:spcAft>
                <a:spcPts val="0"/>
              </a:spcAft>
              <a:buSzPts val="1800"/>
              <a:buChar char="●"/>
            </a:pPr>
            <a:r>
              <a:rPr lang="en-GB" dirty="0" smtClean="0"/>
              <a:t>What is ORM ?</a:t>
            </a:r>
          </a:p>
          <a:p>
            <a:pPr marL="457200" lvl="0" indent="-342900" algn="l" rtl="0">
              <a:spcBef>
                <a:spcPts val="0"/>
              </a:spcBef>
              <a:spcAft>
                <a:spcPts val="0"/>
              </a:spcAft>
              <a:buSzPts val="1800"/>
              <a:buChar char="●"/>
            </a:pPr>
            <a:r>
              <a:rPr lang="en-GB" dirty="0" smtClean="0"/>
              <a:t>What are CRUD operations ?</a:t>
            </a:r>
          </a:p>
          <a:p>
            <a:pPr lvl="0"/>
            <a:r>
              <a:rPr lang="en-US" dirty="0" smtClean="0"/>
              <a:t>What </a:t>
            </a:r>
            <a:r>
              <a:rPr lang="en-US" dirty="0"/>
              <a:t>is it used for?</a:t>
            </a:r>
          </a:p>
          <a:p>
            <a:pPr lvl="0"/>
            <a:endParaRPr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marR="0" lvl="0" indent="45720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b="1">
              <a:solidFill>
                <a:schemeClr val="dk2"/>
              </a:solidFill>
              <a:latin typeface="Proxima Nova"/>
              <a:ea typeface="Proxima Nova"/>
              <a:cs typeface="Proxima Nova"/>
              <a:sym typeface="Proxima Nova"/>
            </a:endParaRPr>
          </a:p>
        </p:txBody>
      </p:sp>
      <p:sp>
        <p:nvSpPr>
          <p:cNvPr id="517" name="Google Shape;517;p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a:t>
            </a:r>
            <a:r>
              <a:rPr lang="en-GB" dirty="0" smtClean="0"/>
              <a:t>what is JPA and Hibernate, seen some other JPA implementation names and we have also understood what is the meaning of ORM and what is the meaning of CRUD operations and last but not least we have learned what is JPA and Hibernate used for.</a:t>
            </a:r>
            <a:endParaRPr dirty="0"/>
          </a:p>
        </p:txBody>
      </p:sp>
    </p:spTree>
    <p:extLst>
      <p:ext uri="{BB962C8B-B14F-4D97-AF65-F5344CB8AC3E}">
        <p14:creationId xmlns:p14="http://schemas.microsoft.com/office/powerpoint/2010/main" val="1039030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400" b="1" dirty="0" smtClean="0">
                <a:solidFill>
                  <a:schemeClr val="dk2"/>
                </a:solidFill>
                <a:latin typeface="Proxima Nova"/>
                <a:ea typeface="Proxima Nova"/>
                <a:cs typeface="Proxima Nova"/>
                <a:sym typeface="Proxima Nova"/>
              </a:rPr>
              <a:t>Summary</a:t>
            </a:r>
            <a:endParaRPr dirty="0"/>
          </a:p>
        </p:txBody>
      </p:sp>
      <p:sp>
        <p:nvSpPr>
          <p:cNvPr id="85" name="Google Shape;85;p18"/>
          <p:cNvSpPr txBox="1">
            <a:spLocks noGrp="1"/>
          </p:cNvSpPr>
          <p:nvPr>
            <p:ph type="body" idx="1"/>
          </p:nvPr>
        </p:nvSpPr>
        <p:spPr>
          <a:xfrm>
            <a:off x="311700" y="1152475"/>
            <a:ext cx="8520600" cy="4101900"/>
          </a:xfrm>
          <a:prstGeom prst="rect">
            <a:avLst/>
          </a:prstGeom>
        </p:spPr>
        <p:txBody>
          <a:bodyPr spcFirstLastPara="1" wrap="square" lIns="91425" tIns="91425" rIns="91425" bIns="91425" anchor="t" anchorCtr="0">
            <a:noAutofit/>
          </a:bodyPr>
          <a:lstStyle/>
          <a:p>
            <a:pPr marL="457200" marR="0" lvl="0" indent="0" algn="l" rtl="0">
              <a:lnSpc>
                <a:spcPct val="115000"/>
              </a:lnSpc>
              <a:spcBef>
                <a:spcPts val="1600"/>
              </a:spcBef>
              <a:spcAft>
                <a:spcPts val="1600"/>
              </a:spcAft>
              <a:buNone/>
            </a:pPr>
            <a:r>
              <a:rPr lang="en-US" dirty="0" smtClean="0"/>
              <a:t>In this video we have gained basic idea about what is spring boot framework, what are </a:t>
            </a:r>
            <a:r>
              <a:rPr lang="en-US" dirty="0" err="1" smtClean="0"/>
              <a:t>microservices</a:t>
            </a:r>
            <a:r>
              <a:rPr lang="en-US" dirty="0" smtClean="0"/>
              <a:t>, also understood what are monolithic service and difference between microservice and  monolithic service and we have also learned about the characteristics of spring boot</a:t>
            </a:r>
            <a:endParaRPr dirty="0"/>
          </a:p>
        </p:txBody>
      </p:sp>
    </p:spTree>
    <p:extLst>
      <p:ext uri="{BB962C8B-B14F-4D97-AF65-F5344CB8AC3E}">
        <p14:creationId xmlns:p14="http://schemas.microsoft.com/office/powerpoint/2010/main" val="316016636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3"/>
          <p:cNvSpPr txBox="1">
            <a:spLocks noGrp="1"/>
          </p:cNvSpPr>
          <p:nvPr>
            <p:ph type="title"/>
          </p:nvPr>
        </p:nvSpPr>
        <p:spPr>
          <a:xfrm>
            <a:off x="311700" y="445025"/>
            <a:ext cx="8520600" cy="1557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Creating Spring Boot repository using JPA and use of @Repository</a:t>
            </a:r>
            <a:endParaRPr sz="2400" b="1">
              <a:solidFill>
                <a:schemeClr val="dk2"/>
              </a:solidFill>
              <a:latin typeface="Proxima Nova"/>
              <a:ea typeface="Proxima Nova"/>
              <a:cs typeface="Proxima Nova"/>
              <a:sym typeface="Proxima Nova"/>
            </a:endParaRPr>
          </a:p>
        </p:txBody>
      </p:sp>
      <p:sp>
        <p:nvSpPr>
          <p:cNvPr id="528" name="Google Shape;528;p93"/>
          <p:cNvSpPr txBox="1">
            <a:spLocks noGrp="1"/>
          </p:cNvSpPr>
          <p:nvPr>
            <p:ph type="body" idx="1"/>
          </p:nvPr>
        </p:nvSpPr>
        <p:spPr>
          <a:xfrm>
            <a:off x="56600" y="1444550"/>
            <a:ext cx="8699700" cy="31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Understanding about how to create Library Repository using JpaRepository interface which can then be used to perform CRUD Operations on our H2 Embedded DB.</a:t>
            </a:r>
            <a:endParaRPr/>
          </a:p>
          <a:p>
            <a:pPr marL="457200" lvl="0" indent="-342900" algn="l" rtl="0">
              <a:spcBef>
                <a:spcPts val="0"/>
              </a:spcBef>
              <a:spcAft>
                <a:spcPts val="0"/>
              </a:spcAft>
              <a:buSzPts val="1800"/>
              <a:buChar char="●"/>
            </a:pPr>
            <a:r>
              <a:rPr lang="en-GB"/>
              <a:t>Use of @Repository</a:t>
            </a:r>
            <a:endParaRPr/>
          </a:p>
          <a:p>
            <a:pPr marL="0" lvl="0" indent="0" algn="l" rtl="0">
              <a:spcBef>
                <a:spcPts val="1600"/>
              </a:spcBef>
              <a:spcAft>
                <a:spcPts val="0"/>
              </a:spcAft>
              <a:buNone/>
            </a:pPr>
            <a:endParaRPr sz="2800"/>
          </a:p>
          <a:p>
            <a:pPr marL="914400" lvl="0" indent="0" algn="l" rtl="0">
              <a:spcBef>
                <a:spcPts val="1600"/>
              </a:spcBef>
              <a:spcAft>
                <a:spcPts val="0"/>
              </a:spcAft>
              <a:buNone/>
            </a:pPr>
            <a:endParaRPr sz="2800"/>
          </a:p>
          <a:p>
            <a:pPr marL="9144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34" name="Google Shape;534;p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seen how easy it is to create a JPA Repository which can then we used to perform CRUD operations and we have also learned about the usage of @Repository annotation</a:t>
            </a:r>
            <a:endParaRPr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95"/>
          <p:cNvSpPr txBox="1">
            <a:spLocks noGrp="1"/>
          </p:cNvSpPr>
          <p:nvPr>
            <p:ph type="title"/>
          </p:nvPr>
        </p:nvSpPr>
        <p:spPr>
          <a:xfrm>
            <a:off x="311700" y="456450"/>
            <a:ext cx="8520600" cy="895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Creating LibraryReadServiceImpl with this Method </a:t>
            </a:r>
            <a:r>
              <a:rPr lang="en-GB" sz="2400" b="1" dirty="0" err="1">
                <a:solidFill>
                  <a:schemeClr val="dk2"/>
                </a:solidFill>
                <a:latin typeface="Proxima Nova"/>
                <a:ea typeface="Proxima Nova"/>
                <a:cs typeface="Proxima Nova"/>
                <a:sym typeface="Proxima Nova"/>
              </a:rPr>
              <a:t>getAllLibrary</a:t>
            </a:r>
            <a:r>
              <a:rPr lang="en-GB" sz="2400" b="1" dirty="0">
                <a:solidFill>
                  <a:schemeClr val="dk2"/>
                </a:solidFill>
                <a:latin typeface="Proxima Nova"/>
                <a:ea typeface="Proxima Nova"/>
                <a:cs typeface="Proxima Nova"/>
                <a:sym typeface="Proxima Nova"/>
              </a:rPr>
              <a:t>()</a:t>
            </a:r>
            <a:endParaRPr sz="2400" b="1" dirty="0">
              <a:solidFill>
                <a:schemeClr val="dk2"/>
              </a:solidFill>
              <a:latin typeface="Proxima Nova"/>
              <a:ea typeface="Proxima Nova"/>
              <a:cs typeface="Proxima Nova"/>
              <a:sym typeface="Proxima Nova"/>
            </a:endParaRPr>
          </a:p>
        </p:txBody>
      </p:sp>
      <p:sp>
        <p:nvSpPr>
          <p:cNvPr id="540" name="Google Shape;540;p95"/>
          <p:cNvSpPr txBox="1">
            <a:spLocks noGrp="1"/>
          </p:cNvSpPr>
          <p:nvPr>
            <p:ph type="body" idx="1"/>
          </p:nvPr>
        </p:nvSpPr>
        <p:spPr>
          <a:xfrm>
            <a:off x="0" y="1423900"/>
            <a:ext cx="8699700" cy="29202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Create LibraryReadServiceImpl class</a:t>
            </a:r>
            <a:endParaRPr dirty="0"/>
          </a:p>
          <a:p>
            <a:pPr marL="914400" lvl="0" indent="-342900" algn="l" rtl="0">
              <a:lnSpc>
                <a:spcPct val="100000"/>
              </a:lnSpc>
              <a:spcBef>
                <a:spcPts val="0"/>
              </a:spcBef>
              <a:spcAft>
                <a:spcPts val="0"/>
              </a:spcAft>
              <a:buSzPts val="1800"/>
              <a:buChar char="●"/>
            </a:pPr>
            <a:r>
              <a:rPr lang="en-GB" dirty="0"/>
              <a:t>Implement </a:t>
            </a:r>
            <a:r>
              <a:rPr lang="en-GB" dirty="0" err="1"/>
              <a:t>getAllLibrary</a:t>
            </a:r>
            <a:r>
              <a:rPr lang="en-GB" dirty="0"/>
              <a:t>() </a:t>
            </a:r>
            <a:r>
              <a:rPr lang="en-GB" dirty="0" smtClean="0"/>
              <a:t>method</a:t>
            </a:r>
          </a:p>
          <a:p>
            <a:pPr marL="914400" lvl="0" indent="-342900" algn="l" rtl="0">
              <a:lnSpc>
                <a:spcPct val="100000"/>
              </a:lnSpc>
              <a:spcBef>
                <a:spcPts val="0"/>
              </a:spcBef>
              <a:spcAft>
                <a:spcPts val="0"/>
              </a:spcAft>
              <a:buSzPts val="1800"/>
              <a:buChar char="●"/>
            </a:pPr>
            <a:r>
              <a:rPr lang="en-GB" dirty="0" smtClean="0"/>
              <a:t>Insert some data using Data.sql script</a:t>
            </a:r>
          </a:p>
          <a:p>
            <a:pPr marL="914400" lvl="0" indent="-342900" algn="l" rtl="0">
              <a:lnSpc>
                <a:spcPct val="100000"/>
              </a:lnSpc>
              <a:spcBef>
                <a:spcPts val="0"/>
              </a:spcBef>
              <a:spcAft>
                <a:spcPts val="0"/>
              </a:spcAft>
              <a:buSzPts val="1800"/>
              <a:buChar char="●"/>
            </a:pPr>
            <a:r>
              <a:rPr lang="en-GB" dirty="0" smtClean="0"/>
              <a:t>Use CommandLineRunner to test our service class</a:t>
            </a:r>
            <a:endParaRPr dirty="0"/>
          </a:p>
          <a:p>
            <a:pPr marL="91440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sz="2800" dirty="0"/>
          </a:p>
          <a:p>
            <a:pPr marL="0" lvl="0" indent="0" algn="l" rtl="0">
              <a:spcBef>
                <a:spcPts val="0"/>
              </a:spcBef>
              <a:spcAft>
                <a:spcPts val="0"/>
              </a:spcAft>
              <a:buNone/>
            </a:pPr>
            <a:r>
              <a:rPr lang="en-GB" sz="2800" dirty="0"/>
              <a:t>                                                                 </a:t>
            </a:r>
            <a:endParaRPr sz="2800" dirty="0"/>
          </a:p>
          <a:p>
            <a:pPr marL="914400" lvl="0" indent="0" algn="l" rtl="0">
              <a:spcBef>
                <a:spcPts val="1600"/>
              </a:spcBef>
              <a:spcAft>
                <a:spcPts val="0"/>
              </a:spcAft>
              <a:buNone/>
            </a:pPr>
            <a:endParaRPr sz="2800"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46" name="Google Shape;546;p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LibraryReadServiceImpl class with this method </a:t>
            </a:r>
            <a:r>
              <a:rPr lang="en-GB" dirty="0" err="1"/>
              <a:t>getAllLibrary</a:t>
            </a:r>
            <a:r>
              <a:rPr lang="en-GB" dirty="0" smtClean="0"/>
              <a:t>() and inserted data using Data.sql file and tested </a:t>
            </a:r>
            <a:r>
              <a:rPr lang="en-GB" dirty="0"/>
              <a:t>our </a:t>
            </a:r>
            <a:r>
              <a:rPr lang="en-GB" dirty="0" err="1"/>
              <a:t>getAllLibrary</a:t>
            </a:r>
            <a:r>
              <a:rPr lang="en-GB" dirty="0"/>
              <a:t>() </a:t>
            </a:r>
            <a:r>
              <a:rPr lang="en-GB" dirty="0" smtClean="0"/>
              <a:t> with CommandLineRunner</a:t>
            </a:r>
            <a:endParaRPr sz="28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97"/>
          <p:cNvSpPr txBox="1">
            <a:spLocks noGrp="1"/>
          </p:cNvSpPr>
          <p:nvPr>
            <p:ph type="title"/>
          </p:nvPr>
        </p:nvSpPr>
        <p:spPr>
          <a:xfrm>
            <a:off x="311700" y="456450"/>
            <a:ext cx="8520600" cy="1359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getAllLibrariesWithNoBooks() in LibraryReadServiceImpl class</a:t>
            </a:r>
            <a:endParaRPr sz="2400" b="1" dirty="0">
              <a:solidFill>
                <a:schemeClr val="dk2"/>
              </a:solidFill>
              <a:latin typeface="Proxima Nova"/>
              <a:ea typeface="Proxima Nova"/>
              <a:cs typeface="Proxima Nova"/>
              <a:sym typeface="Proxima Nova"/>
            </a:endParaRPr>
          </a:p>
        </p:txBody>
      </p:sp>
      <p:sp>
        <p:nvSpPr>
          <p:cNvPr id="552" name="Google Shape;552;p97"/>
          <p:cNvSpPr txBox="1">
            <a:spLocks noGrp="1"/>
          </p:cNvSpPr>
          <p:nvPr>
            <p:ph type="body" idx="1"/>
          </p:nvPr>
        </p:nvSpPr>
        <p:spPr>
          <a:xfrm>
            <a:off x="77625" y="1529100"/>
            <a:ext cx="8699700" cy="2920200"/>
          </a:xfrm>
          <a:prstGeom prst="rect">
            <a:avLst/>
          </a:prstGeom>
        </p:spPr>
        <p:txBody>
          <a:bodyPr spcFirstLastPara="1" wrap="square" lIns="91425" tIns="91425" rIns="91425" bIns="91425" anchor="t" anchorCtr="0">
            <a:noAutofit/>
          </a:bodyPr>
          <a:lstStyle/>
          <a:p>
            <a:pPr marL="914400" lvl="0" indent="0" algn="l" rtl="0">
              <a:lnSpc>
                <a:spcPct val="100000"/>
              </a:lnSpc>
              <a:spcBef>
                <a:spcPts val="0"/>
              </a:spcBef>
              <a:spcAft>
                <a:spcPts val="0"/>
              </a:spcAft>
              <a:buNone/>
            </a:pPr>
            <a:endParaRPr dirty="0"/>
          </a:p>
          <a:p>
            <a:pPr marL="914400" lvl="0" indent="-342900" algn="l" rtl="0">
              <a:lnSpc>
                <a:spcPct val="100000"/>
              </a:lnSpc>
              <a:spcBef>
                <a:spcPts val="0"/>
              </a:spcBef>
              <a:spcAft>
                <a:spcPts val="0"/>
              </a:spcAft>
              <a:buSzPts val="1800"/>
              <a:buChar char="●"/>
            </a:pPr>
            <a:r>
              <a:rPr lang="en-GB" dirty="0"/>
              <a:t>Implement getAllLibrariesWithNoBooks() </a:t>
            </a:r>
            <a:r>
              <a:rPr lang="en-GB" dirty="0" smtClean="0"/>
              <a:t>method</a:t>
            </a:r>
          </a:p>
          <a:p>
            <a:pPr marL="914400" lvl="0" indent="-342900" algn="l" rtl="0">
              <a:lnSpc>
                <a:spcPct val="100000"/>
              </a:lnSpc>
              <a:spcBef>
                <a:spcPts val="0"/>
              </a:spcBef>
              <a:spcAft>
                <a:spcPts val="0"/>
              </a:spcAft>
              <a:buSzPts val="1800"/>
              <a:buChar char="●"/>
            </a:pPr>
            <a:r>
              <a:rPr lang="en-GB" dirty="0" smtClean="0"/>
              <a:t>Learn use of ExampleMatcher and Example class for matching our example java entity with database values</a:t>
            </a:r>
          </a:p>
          <a:p>
            <a:pPr marL="914400" lvl="0">
              <a:lnSpc>
                <a:spcPct val="100000"/>
              </a:lnSpc>
            </a:pPr>
            <a:r>
              <a:rPr lang="en-US" dirty="0"/>
              <a:t>Insert some data using Data.sql script</a:t>
            </a:r>
          </a:p>
          <a:p>
            <a:pPr marL="914400" lvl="0">
              <a:lnSpc>
                <a:spcPct val="100000"/>
              </a:lnSpc>
            </a:pPr>
            <a:r>
              <a:rPr lang="en-US" dirty="0"/>
              <a:t>Use CommandLineRunner to test our service class</a:t>
            </a:r>
          </a:p>
          <a:p>
            <a:pPr marL="914400" lvl="0" indent="-342900" algn="l" rtl="0">
              <a:lnSpc>
                <a:spcPct val="100000"/>
              </a:lnSpc>
              <a:spcBef>
                <a:spcPts val="0"/>
              </a:spcBef>
              <a:spcAft>
                <a:spcPts val="0"/>
              </a:spcAft>
              <a:buSzPts val="1800"/>
              <a:buChar char="●"/>
            </a:pPr>
            <a:endParaRPr dirty="0" smtClean="0"/>
          </a:p>
          <a:p>
            <a:pPr marL="91440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sz="2800" dirty="0"/>
          </a:p>
          <a:p>
            <a:pPr marL="0" lvl="0" indent="0" algn="l" rtl="0">
              <a:spcBef>
                <a:spcPts val="0"/>
              </a:spcBef>
              <a:spcAft>
                <a:spcPts val="0"/>
              </a:spcAft>
              <a:buNone/>
            </a:pPr>
            <a:r>
              <a:rPr lang="en-GB" sz="2800" dirty="0"/>
              <a:t>                                                                 </a:t>
            </a:r>
            <a:endParaRPr sz="2800" dirty="0"/>
          </a:p>
          <a:p>
            <a:pPr marL="914400" lvl="0" indent="0" algn="l" rtl="0">
              <a:spcBef>
                <a:spcPts val="1600"/>
              </a:spcBef>
              <a:spcAft>
                <a:spcPts val="0"/>
              </a:spcAft>
              <a:buNone/>
            </a:pPr>
            <a:endParaRPr sz="2800"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58" name="Google Shape;558;p9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this </a:t>
            </a:r>
            <a:r>
              <a:rPr lang="en-GB" dirty="0" smtClean="0"/>
              <a:t>getAllLibrariesWithNoBooks</a:t>
            </a:r>
            <a:r>
              <a:rPr lang="en-GB" dirty="0"/>
              <a:t>() method </a:t>
            </a:r>
            <a:r>
              <a:rPr lang="en-GB" dirty="0" smtClean="0"/>
              <a:t> in </a:t>
            </a:r>
            <a:r>
              <a:rPr lang="en-GB" dirty="0"/>
              <a:t>LibraryReadServiceImpl class </a:t>
            </a:r>
            <a:r>
              <a:rPr lang="en-GB" dirty="0" smtClean="0"/>
              <a:t>and learned about the use of ExampleMatcher </a:t>
            </a:r>
            <a:r>
              <a:rPr lang="en-GB" dirty="0"/>
              <a:t>and Example </a:t>
            </a:r>
            <a:r>
              <a:rPr lang="en-GB" dirty="0" smtClean="0"/>
              <a:t>class for </a:t>
            </a:r>
            <a:r>
              <a:rPr lang="en-GB" dirty="0"/>
              <a:t>matching our example java entity with database </a:t>
            </a:r>
            <a:r>
              <a:rPr lang="en-GB" dirty="0" smtClean="0"/>
              <a:t>values then inserted </a:t>
            </a:r>
            <a:r>
              <a:rPr lang="en-GB" dirty="0"/>
              <a:t>data using Data.sql file and tested our getAllLibrariesWithNoBooks</a:t>
            </a:r>
            <a:r>
              <a:rPr lang="en-GB" dirty="0" smtClean="0"/>
              <a:t>() method </a:t>
            </a:r>
            <a:r>
              <a:rPr lang="en-GB" dirty="0"/>
              <a:t>with CommandLineRunner</a:t>
            </a:r>
            <a:endParaRPr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99"/>
          <p:cNvSpPr txBox="1">
            <a:spLocks noGrp="1"/>
          </p:cNvSpPr>
          <p:nvPr>
            <p:ph type="title"/>
          </p:nvPr>
        </p:nvSpPr>
        <p:spPr>
          <a:xfrm>
            <a:off x="311700" y="456450"/>
            <a:ext cx="8520600" cy="1359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a:solidFill>
                  <a:schemeClr val="dk2"/>
                </a:solidFill>
                <a:latin typeface="Proxima Nova"/>
                <a:ea typeface="Proxima Nova"/>
                <a:cs typeface="Proxima Nova"/>
                <a:sym typeface="Proxima Nova"/>
              </a:rPr>
              <a:t>getLibrariesPaged</a:t>
            </a:r>
            <a:r>
              <a:rPr lang="en-GB" sz="2400" b="1" dirty="0">
                <a:solidFill>
                  <a:schemeClr val="dk2"/>
                </a:solidFill>
                <a:latin typeface="Proxima Nova"/>
                <a:ea typeface="Proxima Nova"/>
                <a:cs typeface="Proxima Nova"/>
                <a:sym typeface="Proxima Nova"/>
              </a:rPr>
              <a:t>() in LibraryReadServiceImpl class</a:t>
            </a:r>
            <a:endParaRPr sz="2400" b="1" dirty="0">
              <a:solidFill>
                <a:schemeClr val="dk2"/>
              </a:solidFill>
              <a:latin typeface="Proxima Nova"/>
              <a:ea typeface="Proxima Nova"/>
              <a:cs typeface="Proxima Nova"/>
              <a:sym typeface="Proxima Nova"/>
            </a:endParaRPr>
          </a:p>
        </p:txBody>
      </p:sp>
      <p:sp>
        <p:nvSpPr>
          <p:cNvPr id="564" name="Google Shape;564;p99"/>
          <p:cNvSpPr txBox="1">
            <a:spLocks noGrp="1"/>
          </p:cNvSpPr>
          <p:nvPr>
            <p:ph type="body" idx="1"/>
          </p:nvPr>
        </p:nvSpPr>
        <p:spPr>
          <a:xfrm>
            <a:off x="46075" y="1572650"/>
            <a:ext cx="8699700" cy="3350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p>
          <a:p>
            <a:pPr marL="914400" lvl="0" indent="-342900" algn="l" rtl="0">
              <a:lnSpc>
                <a:spcPct val="100000"/>
              </a:lnSpc>
              <a:spcBef>
                <a:spcPts val="0"/>
              </a:spcBef>
              <a:spcAft>
                <a:spcPts val="0"/>
              </a:spcAft>
              <a:buSzPts val="1800"/>
              <a:buChar char="●"/>
            </a:pPr>
            <a:r>
              <a:rPr lang="en-GB" dirty="0"/>
              <a:t>Implement </a:t>
            </a:r>
            <a:r>
              <a:rPr lang="en-GB" dirty="0" err="1"/>
              <a:t>getLibrariesPaged</a:t>
            </a:r>
            <a:r>
              <a:rPr lang="en-GB" dirty="0"/>
              <a:t>() </a:t>
            </a:r>
            <a:r>
              <a:rPr lang="en-GB" dirty="0" smtClean="0"/>
              <a:t>method</a:t>
            </a:r>
          </a:p>
          <a:p>
            <a:pPr marL="914400">
              <a:lnSpc>
                <a:spcPct val="100000"/>
              </a:lnSpc>
            </a:pPr>
            <a:r>
              <a:rPr lang="en-GB" dirty="0"/>
              <a:t>Learn use of </a:t>
            </a:r>
            <a:r>
              <a:rPr lang="en-GB" dirty="0" err="1" smtClean="0"/>
              <a:t>Pageable</a:t>
            </a:r>
            <a:r>
              <a:rPr lang="en-GB" dirty="0" smtClean="0"/>
              <a:t> interface </a:t>
            </a:r>
            <a:r>
              <a:rPr lang="en-GB" dirty="0"/>
              <a:t>and </a:t>
            </a:r>
            <a:r>
              <a:rPr lang="en-GB" dirty="0" err="1"/>
              <a:t>PageRequest</a:t>
            </a:r>
            <a:r>
              <a:rPr lang="en-GB" dirty="0"/>
              <a:t> </a:t>
            </a:r>
            <a:r>
              <a:rPr lang="en-GB" dirty="0" smtClean="0"/>
              <a:t>class for converting data in page format</a:t>
            </a:r>
          </a:p>
          <a:p>
            <a:pPr marL="914400" lvl="0">
              <a:lnSpc>
                <a:spcPct val="100000"/>
              </a:lnSpc>
            </a:pPr>
            <a:r>
              <a:rPr lang="en-US" dirty="0"/>
              <a:t>Insert some data using </a:t>
            </a:r>
            <a:r>
              <a:rPr lang="en-US" dirty="0" err="1"/>
              <a:t>Data.sql</a:t>
            </a:r>
            <a:r>
              <a:rPr lang="en-US" dirty="0"/>
              <a:t> </a:t>
            </a:r>
            <a:r>
              <a:rPr lang="en-US" dirty="0" smtClean="0"/>
              <a:t>script</a:t>
            </a:r>
          </a:p>
          <a:p>
            <a:pPr marL="914400">
              <a:lnSpc>
                <a:spcPct val="100000"/>
              </a:lnSpc>
            </a:pPr>
            <a:r>
              <a:rPr lang="en-US" dirty="0"/>
              <a:t>Use </a:t>
            </a:r>
            <a:r>
              <a:rPr lang="en-US" dirty="0" err="1"/>
              <a:t>CommandLineRunner</a:t>
            </a:r>
            <a:r>
              <a:rPr lang="en-US" dirty="0"/>
              <a:t> to test our service class</a:t>
            </a:r>
          </a:p>
          <a:p>
            <a:pPr marL="914400" lvl="0">
              <a:lnSpc>
                <a:spcPct val="100000"/>
              </a:lnSpc>
            </a:pPr>
            <a:endParaRPr lang="en-US" dirty="0"/>
          </a:p>
          <a:p>
            <a:pPr marL="914400">
              <a:lnSpc>
                <a:spcPct val="100000"/>
              </a:lnSpc>
            </a:pPr>
            <a:endParaRPr lang="en-GB" dirty="0" smtClean="0"/>
          </a:p>
          <a:p>
            <a:pPr marL="914400">
              <a:lnSpc>
                <a:spcPct val="100000"/>
              </a:lnSpc>
            </a:pPr>
            <a:endParaRPr lang="en-US" dirty="0" smtClean="0"/>
          </a:p>
          <a:p>
            <a:pPr marL="0" lvl="0" indent="0" algn="l" rtl="0">
              <a:lnSpc>
                <a:spcPct val="100000"/>
              </a:lnSpc>
              <a:spcBef>
                <a:spcPts val="0"/>
              </a:spcBef>
              <a:spcAft>
                <a:spcPts val="0"/>
              </a:spcAft>
              <a:buNone/>
            </a:pPr>
            <a:endParaRPr sz="2800" dirty="0"/>
          </a:p>
          <a:p>
            <a:pPr marL="0" lvl="0" indent="0" algn="l" rtl="0">
              <a:spcBef>
                <a:spcPts val="0"/>
              </a:spcBef>
              <a:spcAft>
                <a:spcPts val="0"/>
              </a:spcAft>
              <a:buNone/>
            </a:pPr>
            <a:r>
              <a:rPr lang="en-GB" sz="2800" dirty="0"/>
              <a:t>                                                                 </a:t>
            </a:r>
            <a:endParaRPr sz="2800" dirty="0"/>
          </a:p>
          <a:p>
            <a:pPr marL="914400" lvl="0" indent="0" algn="l" rtl="0">
              <a:spcBef>
                <a:spcPts val="1600"/>
              </a:spcBef>
              <a:spcAft>
                <a:spcPts val="0"/>
              </a:spcAft>
              <a:buNone/>
            </a:pPr>
            <a:endParaRPr sz="2800"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70" name="Google Shape;570;p10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this method </a:t>
            </a:r>
            <a:r>
              <a:rPr lang="en-GB" dirty="0" err="1"/>
              <a:t>getLibrariesPaged</a:t>
            </a:r>
            <a:r>
              <a:rPr lang="en-GB" dirty="0"/>
              <a:t>() in </a:t>
            </a:r>
            <a:r>
              <a:rPr lang="en-GB" dirty="0" err="1"/>
              <a:t>LibraryReadServiceImpl</a:t>
            </a:r>
            <a:r>
              <a:rPr lang="en-GB" dirty="0"/>
              <a:t> class </a:t>
            </a:r>
            <a:r>
              <a:rPr lang="en-US" dirty="0"/>
              <a:t> and learned about the use </a:t>
            </a:r>
            <a:r>
              <a:rPr lang="en-GB" dirty="0" err="1" smtClean="0"/>
              <a:t>Pageable</a:t>
            </a:r>
            <a:r>
              <a:rPr lang="en-GB" dirty="0" smtClean="0"/>
              <a:t> interface </a:t>
            </a:r>
            <a:r>
              <a:rPr lang="en-GB" dirty="0"/>
              <a:t>and </a:t>
            </a:r>
            <a:r>
              <a:rPr lang="en-GB" dirty="0" err="1"/>
              <a:t>PageRequest</a:t>
            </a:r>
            <a:r>
              <a:rPr lang="en-GB" dirty="0"/>
              <a:t> </a:t>
            </a:r>
            <a:r>
              <a:rPr lang="en-GB" dirty="0" smtClean="0"/>
              <a:t>class for </a:t>
            </a:r>
            <a:r>
              <a:rPr lang="en-GB" dirty="0"/>
              <a:t>converting data in page </a:t>
            </a:r>
            <a:r>
              <a:rPr lang="en-GB" dirty="0" smtClean="0"/>
              <a:t>format</a:t>
            </a:r>
            <a:r>
              <a:rPr lang="en-US" dirty="0" smtClean="0"/>
              <a:t> </a:t>
            </a:r>
            <a:r>
              <a:rPr lang="en-US" dirty="0"/>
              <a:t>then inserted data using </a:t>
            </a:r>
            <a:r>
              <a:rPr lang="en-US" dirty="0" err="1"/>
              <a:t>Data.sql</a:t>
            </a:r>
            <a:r>
              <a:rPr lang="en-US" dirty="0"/>
              <a:t> file and tested our </a:t>
            </a:r>
            <a:r>
              <a:rPr lang="en-GB" dirty="0" err="1"/>
              <a:t>getLibrariesPaged</a:t>
            </a:r>
            <a:r>
              <a:rPr lang="en-US" dirty="0" smtClean="0"/>
              <a:t>() </a:t>
            </a:r>
            <a:r>
              <a:rPr lang="en-US" dirty="0"/>
              <a:t>method with </a:t>
            </a:r>
            <a:r>
              <a:rPr lang="en-US" dirty="0" err="1"/>
              <a:t>CommandLineRunner</a:t>
            </a:r>
            <a:endParaRPr lang="en-US" dirty="0"/>
          </a:p>
          <a:p>
            <a:pPr marL="0" lvl="0" indent="0" algn="l" rtl="0">
              <a:spcBef>
                <a:spcPts val="0"/>
              </a:spcBef>
              <a:spcAft>
                <a:spcPts val="1600"/>
              </a:spcAft>
              <a:buNone/>
            </a:pPr>
            <a:endParaRPr sz="28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101"/>
          <p:cNvSpPr txBox="1">
            <a:spLocks noGrp="1"/>
          </p:cNvSpPr>
          <p:nvPr>
            <p:ph type="title"/>
          </p:nvPr>
        </p:nvSpPr>
        <p:spPr>
          <a:xfrm>
            <a:off x="311700" y="456450"/>
            <a:ext cx="8520600" cy="1359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a:solidFill>
                  <a:schemeClr val="dk2"/>
                </a:solidFill>
                <a:latin typeface="Proxima Nova"/>
                <a:ea typeface="Proxima Nova"/>
                <a:cs typeface="Proxima Nova"/>
                <a:sym typeface="Proxima Nova"/>
              </a:rPr>
              <a:t>getLibrariesCustomPaged</a:t>
            </a:r>
            <a:r>
              <a:rPr lang="en-GB" sz="2400" b="1" dirty="0">
                <a:solidFill>
                  <a:schemeClr val="dk2"/>
                </a:solidFill>
                <a:latin typeface="Proxima Nova"/>
                <a:ea typeface="Proxima Nova"/>
                <a:cs typeface="Proxima Nova"/>
                <a:sym typeface="Proxima Nova"/>
              </a:rPr>
              <a:t>(</a:t>
            </a:r>
            <a:r>
              <a:rPr lang="en-GB" sz="2400" b="1" dirty="0" err="1">
                <a:solidFill>
                  <a:schemeClr val="dk2"/>
                </a:solidFill>
                <a:latin typeface="Proxima Nova"/>
                <a:ea typeface="Proxima Nova"/>
                <a:cs typeface="Proxima Nova"/>
                <a:sym typeface="Proxima Nova"/>
              </a:rPr>
              <a:t>int</a:t>
            </a:r>
            <a:r>
              <a:rPr lang="en-GB" sz="24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pageNumber</a:t>
            </a:r>
            <a:r>
              <a:rPr lang="en-GB" sz="24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int</a:t>
            </a:r>
            <a:r>
              <a:rPr lang="en-GB" sz="24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numberOfRecordsOnAPage</a:t>
            </a:r>
            <a:r>
              <a:rPr lang="en-GB" sz="2400" b="1" dirty="0">
                <a:solidFill>
                  <a:schemeClr val="dk2"/>
                </a:solidFill>
                <a:latin typeface="Proxima Nova"/>
                <a:ea typeface="Proxima Nova"/>
                <a:cs typeface="Proxima Nova"/>
                <a:sym typeface="Proxima Nova"/>
              </a:rPr>
              <a:t>) in LibraryReadServiceImpl class</a:t>
            </a:r>
            <a:endParaRPr sz="2400" b="1" dirty="0">
              <a:solidFill>
                <a:schemeClr val="dk2"/>
              </a:solidFill>
              <a:latin typeface="Proxima Nova"/>
              <a:ea typeface="Proxima Nova"/>
              <a:cs typeface="Proxima Nova"/>
              <a:sym typeface="Proxima Nova"/>
            </a:endParaRPr>
          </a:p>
        </p:txBody>
      </p:sp>
      <p:sp>
        <p:nvSpPr>
          <p:cNvPr id="576" name="Google Shape;576;p101"/>
          <p:cNvSpPr txBox="1">
            <a:spLocks noGrp="1"/>
          </p:cNvSpPr>
          <p:nvPr>
            <p:ph type="body" idx="1"/>
          </p:nvPr>
        </p:nvSpPr>
        <p:spPr>
          <a:xfrm>
            <a:off x="46075" y="1815450"/>
            <a:ext cx="8699700" cy="3107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p>
          <a:p>
            <a:pPr marL="914400" lvl="0" indent="-342900" algn="l" rtl="0">
              <a:lnSpc>
                <a:spcPct val="100000"/>
              </a:lnSpc>
              <a:spcBef>
                <a:spcPts val="0"/>
              </a:spcBef>
              <a:spcAft>
                <a:spcPts val="0"/>
              </a:spcAft>
              <a:buSzPts val="1800"/>
              <a:buChar char="●"/>
            </a:pPr>
            <a:r>
              <a:rPr lang="en-GB" dirty="0"/>
              <a:t>Implement </a:t>
            </a:r>
            <a:r>
              <a:rPr lang="en-GB" dirty="0" err="1"/>
              <a:t>getLibrariesCustomPaged</a:t>
            </a:r>
            <a:r>
              <a:rPr lang="en-GB" dirty="0"/>
              <a:t>(</a:t>
            </a:r>
            <a:r>
              <a:rPr lang="en-GB" dirty="0" err="1"/>
              <a:t>int</a:t>
            </a:r>
            <a:r>
              <a:rPr lang="en-GB" dirty="0"/>
              <a:t> </a:t>
            </a:r>
            <a:r>
              <a:rPr lang="en-GB" dirty="0" err="1"/>
              <a:t>pageNumber</a:t>
            </a:r>
            <a:r>
              <a:rPr lang="en-GB" dirty="0"/>
              <a:t>,                                   </a:t>
            </a:r>
            <a:r>
              <a:rPr lang="en-GB" dirty="0" err="1"/>
              <a:t>int</a:t>
            </a:r>
            <a:r>
              <a:rPr lang="en-GB" dirty="0"/>
              <a:t> </a:t>
            </a:r>
            <a:r>
              <a:rPr lang="en-GB" dirty="0" err="1"/>
              <a:t>numberOfRecordsOnAPage</a:t>
            </a:r>
            <a:r>
              <a:rPr lang="en-GB" dirty="0"/>
              <a:t>) method </a:t>
            </a:r>
            <a:endParaRPr lang="en-GB" dirty="0" smtClean="0"/>
          </a:p>
          <a:p>
            <a:pPr marL="914400">
              <a:lnSpc>
                <a:spcPct val="100000"/>
              </a:lnSpc>
            </a:pPr>
            <a:r>
              <a:rPr lang="en-US" dirty="0"/>
              <a:t>Use </a:t>
            </a:r>
            <a:r>
              <a:rPr lang="en-US" dirty="0" err="1"/>
              <a:t>CommandLineRunner</a:t>
            </a:r>
            <a:r>
              <a:rPr lang="en-US" dirty="0"/>
              <a:t> to test our service class</a:t>
            </a:r>
          </a:p>
          <a:p>
            <a:pPr marL="914400" lvl="0" indent="-342900" algn="l" rtl="0">
              <a:lnSpc>
                <a:spcPct val="100000"/>
              </a:lnSpc>
              <a:spcBef>
                <a:spcPts val="0"/>
              </a:spcBef>
              <a:spcAft>
                <a:spcPts val="0"/>
              </a:spcAft>
              <a:buSzPts val="1800"/>
              <a:buChar char="●"/>
            </a:pPr>
            <a:endParaRPr dirty="0"/>
          </a:p>
          <a:p>
            <a:pPr marL="0" lvl="0" indent="0" algn="l" rtl="0">
              <a:lnSpc>
                <a:spcPct val="100000"/>
              </a:lnSpc>
              <a:spcBef>
                <a:spcPts val="0"/>
              </a:spcBef>
              <a:spcAft>
                <a:spcPts val="0"/>
              </a:spcAft>
              <a:buNone/>
            </a:pPr>
            <a:endParaRPr sz="2800" dirty="0"/>
          </a:p>
          <a:p>
            <a:pPr marL="0" lvl="0" indent="0" algn="l" rtl="0">
              <a:spcBef>
                <a:spcPts val="0"/>
              </a:spcBef>
              <a:spcAft>
                <a:spcPts val="0"/>
              </a:spcAft>
              <a:buNone/>
            </a:pPr>
            <a:r>
              <a:rPr lang="en-GB" sz="2800" dirty="0"/>
              <a:t>                                                                 </a:t>
            </a:r>
            <a:endParaRPr sz="2800" dirty="0"/>
          </a:p>
          <a:p>
            <a:pPr marL="914400" lvl="0" indent="0" algn="l" rtl="0">
              <a:spcBef>
                <a:spcPts val="1600"/>
              </a:spcBef>
              <a:spcAft>
                <a:spcPts val="0"/>
              </a:spcAft>
              <a:buNone/>
            </a:pPr>
            <a:endParaRPr sz="2800"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82" name="Google Shape;582;p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r>
              <a:rPr lang="en-GB" dirty="0"/>
              <a:t>In this video we have created </a:t>
            </a:r>
            <a:r>
              <a:rPr lang="en-GB" dirty="0" err="1"/>
              <a:t>getLibrariesCustomPaged</a:t>
            </a:r>
            <a:r>
              <a:rPr lang="en-GB" dirty="0"/>
              <a:t>(</a:t>
            </a:r>
            <a:r>
              <a:rPr lang="en-GB" dirty="0" err="1"/>
              <a:t>int</a:t>
            </a:r>
            <a:r>
              <a:rPr lang="en-GB" dirty="0"/>
              <a:t> </a:t>
            </a:r>
            <a:r>
              <a:rPr lang="en-GB" dirty="0" err="1"/>
              <a:t>pageNumber</a:t>
            </a:r>
            <a:r>
              <a:rPr lang="en-GB" dirty="0"/>
              <a:t>, </a:t>
            </a:r>
            <a:r>
              <a:rPr lang="en-GB" dirty="0" err="1"/>
              <a:t>int</a:t>
            </a:r>
            <a:r>
              <a:rPr lang="en-GB" dirty="0"/>
              <a:t> </a:t>
            </a:r>
            <a:r>
              <a:rPr lang="en-GB" dirty="0" err="1"/>
              <a:t>numberOfRecordsOnAPage</a:t>
            </a:r>
            <a:r>
              <a:rPr lang="en-GB" dirty="0"/>
              <a:t>) method in </a:t>
            </a:r>
            <a:r>
              <a:rPr lang="en-GB" dirty="0" err="1"/>
              <a:t>LibraryReadServiceImpl</a:t>
            </a:r>
            <a:r>
              <a:rPr lang="en-GB" dirty="0"/>
              <a:t> class </a:t>
            </a:r>
            <a:r>
              <a:rPr lang="en-US" dirty="0" smtClean="0"/>
              <a:t>and </a:t>
            </a:r>
            <a:r>
              <a:rPr lang="en-US" dirty="0"/>
              <a:t>tested our </a:t>
            </a:r>
            <a:r>
              <a:rPr lang="en-GB" dirty="0" err="1"/>
              <a:t>getLibrariesCustomPaged</a:t>
            </a:r>
            <a:r>
              <a:rPr lang="en-GB" dirty="0"/>
              <a:t>(</a:t>
            </a:r>
            <a:r>
              <a:rPr lang="en-GB" dirty="0" err="1"/>
              <a:t>int</a:t>
            </a:r>
            <a:r>
              <a:rPr lang="en-GB" dirty="0"/>
              <a:t> </a:t>
            </a:r>
            <a:r>
              <a:rPr lang="en-GB" dirty="0" err="1"/>
              <a:t>pageNumber</a:t>
            </a:r>
            <a:r>
              <a:rPr lang="en-GB" dirty="0"/>
              <a:t>, </a:t>
            </a:r>
            <a:r>
              <a:rPr lang="en-GB" dirty="0" err="1"/>
              <a:t>int</a:t>
            </a:r>
            <a:r>
              <a:rPr lang="en-GB" dirty="0"/>
              <a:t> </a:t>
            </a:r>
            <a:r>
              <a:rPr lang="en-GB" dirty="0" err="1"/>
              <a:t>numberOfRecordsOnAPage</a:t>
            </a:r>
            <a:r>
              <a:rPr lang="en-GB" dirty="0"/>
              <a:t>) </a:t>
            </a:r>
            <a:r>
              <a:rPr lang="en-US" dirty="0"/>
              <a:t>method with </a:t>
            </a:r>
            <a:r>
              <a:rPr lang="en-US" dirty="0" err="1"/>
              <a:t>CommandLineRunner</a:t>
            </a:r>
            <a:endParaRPr lang="en-US" dirty="0"/>
          </a:p>
          <a:p>
            <a:pPr marL="0" lvl="0" indent="0" algn="l" rtl="0">
              <a:spcBef>
                <a:spcPts val="0"/>
              </a:spcBef>
              <a:spcAft>
                <a:spcPts val="0"/>
              </a:spcAft>
              <a:buNone/>
            </a:pPr>
            <a:endParaRPr sz="2800" dirty="0"/>
          </a:p>
          <a:p>
            <a:pPr marL="0" lvl="0" indent="0" algn="l" rtl="0">
              <a:spcBef>
                <a:spcPts val="1600"/>
              </a:spcBef>
              <a:spcAft>
                <a:spcPts val="1600"/>
              </a:spcAft>
              <a:buNone/>
            </a:pPr>
            <a:endParaRPr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73778</TotalTime>
  <Words>9188</Words>
  <Application>Microsoft Office PowerPoint</Application>
  <PresentationFormat>On-screen Show (16:9)</PresentationFormat>
  <Paragraphs>880</Paragraphs>
  <Slides>269</Slides>
  <Notes>267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269</vt:i4>
      </vt:variant>
    </vt:vector>
  </HeadingPairs>
  <TitlesOfParts>
    <vt:vector size="273" baseType="lpstr">
      <vt:lpstr>Proxima Nova</vt:lpstr>
      <vt:lpstr>Arial</vt:lpstr>
      <vt:lpstr>Alfa Slab One</vt:lpstr>
      <vt:lpstr>Gameday</vt:lpstr>
      <vt:lpstr>Designing Microservices with Spring Boot</vt:lpstr>
      <vt:lpstr>            Agenda </vt:lpstr>
      <vt:lpstr>Prerequisite for this course</vt:lpstr>
      <vt:lpstr>What is Spring Boot ?  </vt:lpstr>
      <vt:lpstr>What is Spring Boot? </vt:lpstr>
      <vt:lpstr>What is Spring Boot?</vt:lpstr>
      <vt:lpstr>What is microservice and Monolithic Service?</vt:lpstr>
      <vt:lpstr>Characteristics </vt:lpstr>
      <vt:lpstr>Summary</vt:lpstr>
      <vt:lpstr>How Spring Boot is better than initial Spring Framework</vt:lpstr>
      <vt:lpstr>   Advantages of using Spring Boot</vt:lpstr>
      <vt:lpstr>Spring Boot – Goals   </vt:lpstr>
      <vt:lpstr>Hands On: Intro to spring Initializr and creating a project with spring initializr </vt:lpstr>
      <vt:lpstr>Summary</vt:lpstr>
      <vt:lpstr>Hands On: Understanding about how spring boot application runs </vt:lpstr>
      <vt:lpstr>Summary</vt:lpstr>
      <vt:lpstr>Hands On: Dev-Tools </vt:lpstr>
      <vt:lpstr>What are Dev-Tools?</vt:lpstr>
      <vt:lpstr>Advantage of using Dev-Tools</vt:lpstr>
      <vt:lpstr>    Summary</vt:lpstr>
      <vt:lpstr>Hands On: Understanding Actuators and its Health Endpoint   </vt:lpstr>
      <vt:lpstr>Summary</vt:lpstr>
      <vt:lpstr>Hands On: Actuators Info EndPoint</vt:lpstr>
      <vt:lpstr>Summary</vt:lpstr>
      <vt:lpstr>Hands On: Actuators metrics EndPoint</vt:lpstr>
      <vt:lpstr>Summary</vt:lpstr>
      <vt:lpstr>Hands On: Actuators Change Base URL to custom URL</vt:lpstr>
      <vt:lpstr>Summary</vt:lpstr>
      <vt:lpstr>            What is Profiling ? </vt:lpstr>
      <vt:lpstr>Hands On: Profiling</vt:lpstr>
      <vt:lpstr>Summary</vt:lpstr>
      <vt:lpstr>Hands On: Best resolution for Port already in use Problem</vt:lpstr>
      <vt:lpstr>Summary</vt:lpstr>
      <vt:lpstr>Hands On: Create a simple Java POJO Object and implement the concept of encapsulation with all the boilerplate code and understanding the package naming convention and what is Component Scan</vt:lpstr>
      <vt:lpstr>Summary</vt:lpstr>
      <vt:lpstr>Hands On: Test Model Design with CommandLineRunner</vt:lpstr>
      <vt:lpstr>Summary</vt:lpstr>
      <vt:lpstr>Agenda: Introduction to the Lombok Framework</vt:lpstr>
      <vt:lpstr>Summary</vt:lpstr>
      <vt:lpstr>Hands On: Understanding and first time configuration of Lombok.</vt:lpstr>
      <vt:lpstr>Summary</vt:lpstr>
      <vt:lpstr>Hands On: Get rid of BoilerPlate code with Lombok annotations</vt:lpstr>
      <vt:lpstr>Summary</vt:lpstr>
      <vt:lpstr>Agenda : Introduction to Controller, Mapping Method and Dispatcher Servlet</vt:lpstr>
      <vt:lpstr>What are Controllers ? </vt:lpstr>
      <vt:lpstr>Types of HTTP Methods and Mapping in Spring framework</vt:lpstr>
      <vt:lpstr>What is Dispatcher servlet ?</vt:lpstr>
      <vt:lpstr>Summary</vt:lpstr>
      <vt:lpstr>Hands On: Understanding difference between @RestController and @Controller annotations, use of @GetMapping annotation</vt:lpstr>
      <vt:lpstr>Summary</vt:lpstr>
      <vt:lpstr>Hands On: Create a POST API and how to install and use Postman Plugin in Chrome browser</vt:lpstr>
      <vt:lpstr>Summary</vt:lpstr>
      <vt:lpstr>Hands On: Further cut down all the boilerplate code of all lombok annotations with one Lombok annotation @Data</vt:lpstr>
      <vt:lpstr>Summary</vt:lpstr>
      <vt:lpstr>Hands On: Understanding and Configuring Swagger UI</vt:lpstr>
      <vt:lpstr>Introduction to Swagger API</vt:lpstr>
      <vt:lpstr>Summary</vt:lpstr>
      <vt:lpstr>Hands on: Customising the API Info</vt:lpstr>
      <vt:lpstr>Summary</vt:lpstr>
      <vt:lpstr>Hands On: Use of Constructor Injection Pattern to reduce boilerplate code in core Java way</vt:lpstr>
      <vt:lpstr>Summary</vt:lpstr>
      <vt:lpstr>Hands On: Use of Lombok annotations @AllArgsConstructor @NoArgsConstructor to further remove the boilerplate code of implementing constructor injection pattern</vt:lpstr>
      <vt:lpstr>Summary</vt:lpstr>
      <vt:lpstr>Hands On: What is Telescoping Constructor Design Pattern ?</vt:lpstr>
      <vt:lpstr>Summary</vt:lpstr>
      <vt:lpstr>Hands On: Best alternative to Telescoping Constructor Design Pattern implement Builder pattern by leveraging Lombok annotation @Builder</vt:lpstr>
      <vt:lpstr>Summary</vt:lpstr>
      <vt:lpstr>Hands On: Complex object creation with Builder design pattern</vt:lpstr>
      <vt:lpstr>Summary</vt:lpstr>
      <vt:lpstr>Introduction to service Tier</vt:lpstr>
      <vt:lpstr>Hands On: and then Creating Service Class out of Controller methods then extracting out the service contract and use of @Component</vt:lpstr>
      <vt:lpstr>Summary</vt:lpstr>
      <vt:lpstr>Hands On: Initializing logger with an Lombok annotation @Slf4j</vt:lpstr>
      <vt:lpstr>Summary</vt:lpstr>
      <vt:lpstr>Agenda: Understanding of Embedded database H2 and When to use Embedded Database H2 </vt:lpstr>
      <vt:lpstr>Understanding of Embedded database</vt:lpstr>
      <vt:lpstr>Diagram: Where and how does Embedded database runs </vt:lpstr>
      <vt:lpstr>When to use H2 Database ?</vt:lpstr>
      <vt:lpstr>Summary</vt:lpstr>
      <vt:lpstr>Hands On: Configuring H2 database</vt:lpstr>
      <vt:lpstr>Summary</vt:lpstr>
      <vt:lpstr>Hands On: Demo H2 console UI and how to write and execute queries</vt:lpstr>
      <vt:lpstr>Summary</vt:lpstr>
      <vt:lpstr>Agenda: What are entity classes?</vt:lpstr>
      <vt:lpstr>Summary</vt:lpstr>
      <vt:lpstr>Hands On: Understanding difference between Normal DTO and Entity classes by Designing a entity class Library </vt:lpstr>
      <vt:lpstr>Summary</vt:lpstr>
      <vt:lpstr>Agenda: What is JPA and Hibernate and What is it used for?</vt:lpstr>
      <vt:lpstr>Summary</vt:lpstr>
      <vt:lpstr>Hands On: Creating Spring Boot repository using JPA and use of @Repository</vt:lpstr>
      <vt:lpstr>Summary</vt:lpstr>
      <vt:lpstr>Hands On: Creating LibraryReadServiceImpl with this Method getAllLibrary()</vt:lpstr>
      <vt:lpstr>Summary</vt:lpstr>
      <vt:lpstr>Hands On: Adding Method getAllLibrariesWithNoBooks() in LibraryReadServiceImpl class</vt:lpstr>
      <vt:lpstr>Summary</vt:lpstr>
      <vt:lpstr>Hands On: Adding Method getLibrariesPaged() in LibraryReadServiceImpl class</vt:lpstr>
      <vt:lpstr>Summary</vt:lpstr>
      <vt:lpstr>Hands On: Adding Method getLibrariesCustomPaged(int pageNumber, int numberOfRecordsOnAPage) in LibraryReadServiceImpl class</vt:lpstr>
      <vt:lpstr>Summary</vt:lpstr>
      <vt:lpstr>Hands On: Adding Method getLibrariesWithLatestAddedOrder() in LibraryReadServiceImpl class</vt:lpstr>
      <vt:lpstr>Summary</vt:lpstr>
      <vt:lpstr>Hands On: Adding Method getLibrariesCustomSortedById(Direction direction) in LibraryReadServiceImpl class  </vt:lpstr>
      <vt:lpstr>Summary</vt:lpstr>
      <vt:lpstr>Hands On: Adding Method getLibrariesCustomSortedByName(Direction direction) in LibraryReadServiceImpl class</vt:lpstr>
      <vt:lpstr>Summary</vt:lpstr>
      <vt:lpstr>Hands On: Adding Method getLibrariesPagedAndSortedByNameAndWithTheseBooks(String commaSeperatedBookNames) in LibraryReadServiceImpl class </vt:lpstr>
      <vt:lpstr>Summary</vt:lpstr>
      <vt:lpstr>Hands On:  Adding Method getLibrariesCustomPagedAndSortedWithDefaultOrderByNameAndWithTheseBooks(String commaSeperatedBookNames, int pageNumber, int numberOfRecordsOnAPage) in LibraryReadServiceImpl class</vt:lpstr>
      <vt:lpstr>Summary</vt:lpstr>
      <vt:lpstr>Hands On: Adding Method getSortedByNameAndWithTheseBooks(String commaSeperatedBookNames) in LibraryReadServiceImpl class</vt:lpstr>
      <vt:lpstr>Summary</vt:lpstr>
      <vt:lpstr>Hands On: Adding Method getLibrariesByIds(List&lt;Long&gt; ids) in LibraryReadServiceImpl class</vt:lpstr>
      <vt:lpstr>Summary</vt:lpstr>
      <vt:lpstr>Hands On: Adding Method getALibraryById(Long id) in LibraryReadServiceImpl class</vt:lpstr>
      <vt:lpstr>Summary</vt:lpstr>
      <vt:lpstr>Hands On: Adding Method getALibraryWithTheseBooks(String commaSeperatedBookNames) in LibraryReadServiceImpl class</vt:lpstr>
      <vt:lpstr>Summary</vt:lpstr>
      <vt:lpstr>Hands On: Adding Method getLibrariesPagedAndSortedByName() in LibraryReadServiceImpl class</vt:lpstr>
      <vt:lpstr>Summary</vt:lpstr>
      <vt:lpstr>Hands On: Creating LibraryCreateServiceImpl with this Method addSingleLibrary(Library library)</vt:lpstr>
      <vt:lpstr>Summary</vt:lpstr>
      <vt:lpstr>Hands On: Adding Method addAllLibraries(List&lt;Library&gt; libraries) in LibraryCreateServiceImpl class</vt:lpstr>
      <vt:lpstr>Summary</vt:lpstr>
      <vt:lpstr>Hands On: Adding Method addLibrararywithSaveAndFlush(Library library) in LibraryCreateServiceImpl class</vt:lpstr>
      <vt:lpstr>Summary</vt:lpstr>
      <vt:lpstr>Hands On: Creating LibraryCountServiceImpl with this Method countLibraries()</vt:lpstr>
      <vt:lpstr>Summary</vt:lpstr>
      <vt:lpstr>Hands On: Adding Method countLibrariesWithZeroBooks() in LibraryCountServiceImpl class</vt:lpstr>
      <vt:lpstr>Summary</vt:lpstr>
      <vt:lpstr>Hands On: Creating LibraryExistServiceImpl with this Method checkLibraryExistsById(Long id)</vt:lpstr>
      <vt:lpstr>Summary</vt:lpstr>
      <vt:lpstr>Hands On: Adding Method checkLibraryExistsByExample(String commaSeperatedBookNames) in LibraryExistServiceImpl class</vt:lpstr>
      <vt:lpstr>Summary</vt:lpstr>
      <vt:lpstr>Hands On: Creating LibraryDeleteServiceImpl with this Method deleteOneLibrary(Library library)</vt:lpstr>
      <vt:lpstr>Summary</vt:lpstr>
      <vt:lpstr>Hands On: Adding Method pruneTable() in LibraryDeleteServiceImpl class</vt:lpstr>
      <vt:lpstr>Summary</vt:lpstr>
      <vt:lpstr>Hands On: Adding Method deleteAllThese(List&lt;Library&gt; Libraries) in LibraryDeleteServiceImpl class</vt:lpstr>
      <vt:lpstr>Summary</vt:lpstr>
      <vt:lpstr>Hands On: Adding Method deleteAllInBatch() in LibraryDeleteServiceImpl class</vt:lpstr>
      <vt:lpstr>Summary</vt:lpstr>
      <vt:lpstr>Hands On: Adding Method deleteLibraryById(Long id) in LibraryDeleteServiceImpl class</vt:lpstr>
      <vt:lpstr>Summary</vt:lpstr>
      <vt:lpstr>Hands On: Adding Method deleteAllTheseInBatch(List&lt;Library&gt; libraries) in LibraryDeleteServiceImpl class</vt:lpstr>
      <vt:lpstr>Summary</vt:lpstr>
      <vt:lpstr>Hands On: Extracting service contract out of all the implementing classes</vt:lpstr>
      <vt:lpstr>Summary</vt:lpstr>
      <vt:lpstr>Hands On: Creating a LibraryCountController class with GET API “/countLibraries”</vt:lpstr>
      <vt:lpstr>Summary</vt:lpstr>
      <vt:lpstr>Hands On: Creating GET API “/countLibrariesWithZeroBooks” in LibraryCountController class</vt:lpstr>
      <vt:lpstr>Summary</vt:lpstr>
      <vt:lpstr>Hands On: Creating a LibraryCreateController class with POST API “/addSingleLibrary”</vt:lpstr>
      <vt:lpstr>Summary</vt:lpstr>
      <vt:lpstr>Hands On: Creating POST API “/insertAllLibraries” in LibraryCreateController class</vt:lpstr>
      <vt:lpstr>Summary</vt:lpstr>
      <vt:lpstr>Hands On: Creating POST API “/addLibrararywithSaveAndFlush” in LibraryCreateController class</vt:lpstr>
      <vt:lpstr>Summary</vt:lpstr>
      <vt:lpstr>Hands On: Creating a LibraryDeleteController class with DELETE API “/deleteOneLibrary”</vt:lpstr>
      <vt:lpstr>Summary</vt:lpstr>
      <vt:lpstr>Hands On: Creating DELETE API “/pruneTable” in LibraryDeleteController class </vt:lpstr>
      <vt:lpstr>Summary</vt:lpstr>
      <vt:lpstr>Hands On: Creating POST API “/deleteAllThese” in LibraryDeleteController class. </vt:lpstr>
      <vt:lpstr>Summary</vt:lpstr>
      <vt:lpstr>Hands On: Creating DELETE API “/deleteAllInBatch” in LibraryDeleteController class. </vt:lpstr>
      <vt:lpstr>Summary</vt:lpstr>
      <vt:lpstr>Hands On: Creating DELETE API “/deleteLibraryById” in LibraryDeleteController class. </vt:lpstr>
      <vt:lpstr>Summary</vt:lpstr>
      <vt:lpstr>Hands On: Creating POST API “/deleteAllTheseInBatch” in LibraryDeleteController class. </vt:lpstr>
      <vt:lpstr>Summary</vt:lpstr>
      <vt:lpstr>Hands On: Creating a LibraryExistController class with Get API “/checkLibraryExistsById”</vt:lpstr>
      <vt:lpstr>Summary</vt:lpstr>
      <vt:lpstr>Hands On: Creating Get API “/checkLibraryExistsByExample” LibraryExistController class </vt:lpstr>
      <vt:lpstr>Summary</vt:lpstr>
      <vt:lpstr>Hands On: Creating a LibraryReadController class with Get API “/getAllLibrary”</vt:lpstr>
      <vt:lpstr>Summary</vt:lpstr>
      <vt:lpstr>Hands On: Creating Get API “/getAllLibrariesWithNoBooks” in LibraryReadController class</vt:lpstr>
      <vt:lpstr>Summary</vt:lpstr>
      <vt:lpstr>Hands On: Creating Get API “/getLibrariesPaged” in LibraryReadController class</vt:lpstr>
      <vt:lpstr>Summary</vt:lpstr>
      <vt:lpstr>Hands On: Creating Get API “/getLibrariesCustomPaged” in LibraryReadController class</vt:lpstr>
      <vt:lpstr>Summary</vt:lpstr>
      <vt:lpstr>Hands On: Creating Get API “/getLibrariesWithLatestAddedOrder” in LibraryReadController class</vt:lpstr>
      <vt:lpstr>Summary</vt:lpstr>
      <vt:lpstr>Hands On: Creating Get API “/getLibrariesCustomSortedById” in LibraryReadController class</vt:lpstr>
      <vt:lpstr>Summary</vt:lpstr>
      <vt:lpstr>Hands On: Creating  Get API “/getLibrariesCustomSortedByName” in LibraryReadController class</vt:lpstr>
      <vt:lpstr>Summary</vt:lpstr>
      <vt:lpstr>Hands On: Creating Get API “/getLibrariesPagedAndSortedByNameAndWithTheseBooks”  in LibraryReadController class</vt:lpstr>
      <vt:lpstr>Summary</vt:lpstr>
      <vt:lpstr>Hands On: Creating Get API “/getLibrariesCustomPagedAndSortedWithDefaultOrderByNameAndWithTheseBooks”  in LibraryReadController class</vt:lpstr>
      <vt:lpstr>Summary</vt:lpstr>
      <vt:lpstr>Hands On: Creating Get API “/getSortedByNameAndWithTheseBooks”  in LibraryReadController class</vt:lpstr>
      <vt:lpstr>Summary</vt:lpstr>
      <vt:lpstr>Hands On: Creating POST API “/getLibrariesByIds”  in LibraryReadController class</vt:lpstr>
      <vt:lpstr>Summary</vt:lpstr>
      <vt:lpstr>Hands On: Creating Get API “/getALibraryById”  in LibraryReadController class</vt:lpstr>
      <vt:lpstr>Summary</vt:lpstr>
      <vt:lpstr>Hands On: Creating Get API “/getALibraryWithTheseBooks”  in LibraryReadController class</vt:lpstr>
      <vt:lpstr>Summary</vt:lpstr>
      <vt:lpstr>Hands On: Creating Get API “/getLibrariesPagedAndSortedByName”  in LibraryReadController class</vt:lpstr>
      <vt:lpstr>Summary</vt:lpstr>
      <vt:lpstr>Hands On: Changing the default message for HTTP code 500 of all GET API's in this application</vt:lpstr>
      <vt:lpstr>Summary</vt:lpstr>
      <vt:lpstr>Hands On: Changing the default message for HTTP code 403 of all GET API's in this application</vt:lpstr>
      <vt:lpstr>Summary</vt:lpstr>
      <vt:lpstr>Hands On: Changing the default message for HTTP code 401 of all GET API's in this application</vt:lpstr>
      <vt:lpstr>Summary</vt:lpstr>
      <vt:lpstr>Hands On: Changing the default message for HTTP code 400 of all GET API's in this application</vt:lpstr>
      <vt:lpstr>Summary</vt:lpstr>
      <vt:lpstr>Hands On: Changing the default message for HTTP code 402 of all GET API's in this application</vt:lpstr>
      <vt:lpstr>Summary</vt:lpstr>
      <vt:lpstr>Hands On: Changing the default message for HTTP code 404 of all GET API's in this application</vt:lpstr>
      <vt:lpstr>Summary</vt:lpstr>
      <vt:lpstr>Hands On: Changing the default message for HTTP code 408 of all GET API's in this application</vt:lpstr>
      <vt:lpstr>Summary</vt:lpstr>
      <vt:lpstr>Hands On: Changing the default message for HTTP code 500 of all POST API's in this application</vt:lpstr>
      <vt:lpstr>Summary</vt:lpstr>
      <vt:lpstr>Hands On: Changing the default message for HTTP code 403 of all POST API's in this application</vt:lpstr>
      <vt:lpstr>Summary</vt:lpstr>
      <vt:lpstr>Hands On: Changing the default message for HTTP code 401 of all POST API's in this application</vt:lpstr>
      <vt:lpstr>Summary</vt:lpstr>
      <vt:lpstr>Hands On: Changing the default message for HTTP code 400 of all POST API's in this application</vt:lpstr>
      <vt:lpstr>Summary</vt:lpstr>
      <vt:lpstr>Hands On: Changing the default message for HTTP code 402 of all POST API's in this application</vt:lpstr>
      <vt:lpstr>Summary</vt:lpstr>
      <vt:lpstr>Hands On: Changing the default message for HTTP code 404 of all POST API's in this application</vt:lpstr>
      <vt:lpstr>Summary</vt:lpstr>
      <vt:lpstr>Hands On: Changing the default message for HTTP code 408 of all POST API's in this application</vt:lpstr>
      <vt:lpstr>Summary</vt:lpstr>
      <vt:lpstr>Hands On: Changing the default message for HTTP code 500 of all DELETE API's in this application</vt:lpstr>
      <vt:lpstr>Summary</vt:lpstr>
      <vt:lpstr>Hands On: Changing the default message for HTTP code 403 of all DELETE API's in this application</vt:lpstr>
      <vt:lpstr>Summary</vt:lpstr>
      <vt:lpstr>Hands On: Changing the default message for HTTP code 401 of all DELETE API's in this application</vt:lpstr>
      <vt:lpstr>Summary</vt:lpstr>
      <vt:lpstr>Hands On: Changing the default message for HTTP code 400 of all DELETE API's in this application</vt:lpstr>
      <vt:lpstr>Summary</vt:lpstr>
      <vt:lpstr>Hands On: Changing the default message for HTTP code 402 of all DELETE API's in this application</vt:lpstr>
      <vt:lpstr>Summary</vt:lpstr>
      <vt:lpstr>Hands On: Changing the default message for HTTP code 404 of all DELETE API's in this application</vt:lpstr>
      <vt:lpstr>Summary</vt:lpstr>
      <vt:lpstr>Hands On: Changing the default message for HTTP code 408 of all DELETE API's in this application</vt:lpstr>
      <vt:lpstr>Summary</vt:lpstr>
      <vt:lpstr>Hands On: Customizing swagger description for “/info” API</vt:lpstr>
      <vt:lpstr>Summary</vt:lpstr>
      <vt:lpstr>Hands On: Customizing swagger description for “/customInfo” API</vt:lpstr>
      <vt:lpstr>Summary</vt:lpstr>
      <vt:lpstr>Hands On: Customizing swagger description for “/countLibraries” API</vt:lpstr>
      <vt:lpstr>Summary</vt:lpstr>
      <vt:lpstr>Hands On: Customizing swagger description for “/countLibrariesWithZeroBooks” API</vt:lpstr>
      <vt:lpstr>Summary</vt:lpstr>
      <vt:lpstr>Hands On: Customizing swagger description for “/addSingleLibrary” API</vt:lpstr>
      <vt:lpstr>Summary</vt:lpstr>
      <vt:lpstr>Hands On: Customizing swagger description for “/insertAllLibraries” API</vt:lpstr>
      <vt:lpstr>Summary</vt:lpstr>
      <vt:lpstr>Hands On: Customizing swagger description for “/addLibrarywithSaveAndFlush” API</vt:lpstr>
      <vt:lpstr>Summary</vt:lpstr>
      <vt:lpstr>Hands On: Customizing swagger description for “/deleteOneLibrary” API</vt:lpstr>
      <vt:lpstr>Summary</vt:lpstr>
      <vt:lpstr>Hands On: Customizing swagger description for “/pruneTable” API</vt:lpstr>
      <vt:lpstr>Summary</vt:lpstr>
      <vt:lpstr>Hands On: Customizing swagger description for “/deleteAllThese” API</vt:lpstr>
      <vt:lpstr>Summary</vt:lpstr>
      <vt:lpstr>Hands On: Customizing swagger description for “/deleteAllInBatch” API</vt:lpstr>
      <vt:lpstr>Summary</vt:lpstr>
      <vt:lpstr>Hands On: Customizing swagger description for “/deleteLibraryById” API</vt:lpstr>
      <vt:lpstr>Summary</vt:lpstr>
      <vt:lpstr>Hands On: Customizing swagger description for “/deleteAllTheseInBatch” API</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Microservices with Spring Boot</dc:title>
  <cp:lastModifiedBy>Samrth Narula</cp:lastModifiedBy>
  <cp:revision>385</cp:revision>
  <dcterms:modified xsi:type="dcterms:W3CDTF">2021-03-17T16:26:33Z</dcterms:modified>
</cp:coreProperties>
</file>