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JEW7BR3+P7Apxb3hhGAV5BMH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cf06b41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cf06b415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f06b415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ecf06b415e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f06b415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ecf06b415e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a4480f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ea4480f7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 Hibernate in Eclipse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018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4345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Hibernate in Eclipse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cf06b415e_1_6"/>
          <p:cNvSpPr txBox="1"/>
          <p:nvPr/>
        </p:nvSpPr>
        <p:spPr>
          <a:xfrm>
            <a:off x="503181" y="4330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oftwares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cf06b415e_1_6"/>
          <p:cNvSpPr txBox="1"/>
          <p:nvPr/>
        </p:nvSpPr>
        <p:spPr>
          <a:xfrm>
            <a:off x="503175" y="1375250"/>
            <a:ext cx="927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( Hibernate 5.2 &amp; above requires atleast JDK 8)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(IDE)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erver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JAR files and JDBC driver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cf06b415e_1_6"/>
          <p:cNvSpPr txBox="1"/>
          <p:nvPr/>
        </p:nvSpPr>
        <p:spPr>
          <a:xfrm>
            <a:off x="6429375" y="2544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1" name="Google Shape;61;gecf06b415e_1_6"/>
          <p:cNvCxnSpPr/>
          <p:nvPr/>
        </p:nvCxnSpPr>
        <p:spPr>
          <a:xfrm>
            <a:off x="604100" y="1107200"/>
            <a:ext cx="1100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f06b415e_1_46"/>
          <p:cNvSpPr txBox="1"/>
          <p:nvPr/>
        </p:nvSpPr>
        <p:spPr>
          <a:xfrm>
            <a:off x="527906" y="4330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Hibernate in Eclipse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cf06b415e_1_46"/>
          <p:cNvSpPr txBox="1"/>
          <p:nvPr/>
        </p:nvSpPr>
        <p:spPr>
          <a:xfrm>
            <a:off x="604100" y="1339375"/>
            <a:ext cx="927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Eclipse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Hibernate Files (hibernate.org)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MYSQL JDBC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river (www.mysql.com/downloads)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JAR files to Eclipse project … Build Path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cf06b415e_1_46"/>
          <p:cNvSpPr txBox="1"/>
          <p:nvPr/>
        </p:nvSpPr>
        <p:spPr>
          <a:xfrm>
            <a:off x="6429375" y="2544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9" name="Google Shape;69;gecf06b415e_1_46"/>
          <p:cNvCxnSpPr/>
          <p:nvPr/>
        </p:nvCxnSpPr>
        <p:spPr>
          <a:xfrm>
            <a:off x="604100" y="1107200"/>
            <a:ext cx="1100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f06b415e_1_58"/>
          <p:cNvSpPr txBox="1"/>
          <p:nvPr/>
        </p:nvSpPr>
        <p:spPr>
          <a:xfrm>
            <a:off x="503173" y="433050"/>
            <a:ext cx="102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Hibernate in Eclipse (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ractical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emonstration)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ecf06b415e_1_58"/>
          <p:cNvSpPr txBox="1"/>
          <p:nvPr/>
        </p:nvSpPr>
        <p:spPr>
          <a:xfrm>
            <a:off x="731775" y="1399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cf06b415e_1_58"/>
          <p:cNvSpPr txBox="1"/>
          <p:nvPr/>
        </p:nvSpPr>
        <p:spPr>
          <a:xfrm>
            <a:off x="6429375" y="2544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7" name="Google Shape;77;gecf06b415e_1_58"/>
          <p:cNvCxnSpPr/>
          <p:nvPr/>
        </p:nvCxnSpPr>
        <p:spPr>
          <a:xfrm>
            <a:off x="604100" y="1107200"/>
            <a:ext cx="1100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a4480f71_0_11"/>
          <p:cNvSpPr txBox="1"/>
          <p:nvPr/>
        </p:nvSpPr>
        <p:spPr>
          <a:xfrm>
            <a:off x="527906" y="373364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ea4480f71_0_11"/>
          <p:cNvSpPr txBox="1"/>
          <p:nvPr/>
        </p:nvSpPr>
        <p:spPr>
          <a:xfrm>
            <a:off x="604100" y="1415575"/>
            <a:ext cx="10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how to setup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ibernate in Eclipse.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eea4480f71_0_11"/>
          <p:cNvCxnSpPr/>
          <p:nvPr/>
        </p:nvCxnSpPr>
        <p:spPr>
          <a:xfrm>
            <a:off x="604100" y="1107200"/>
            <a:ext cx="1100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