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hBF/PCZiqY3hh3W+0dzuWl1zY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Show them using Eclipse</a:t>
            </a:r>
            <a:endParaRPr/>
          </a:p>
        </p:txBody>
      </p:sp>
      <p:sp>
        <p:nvSpPr>
          <p:cNvPr id="74" name="Google Shape;74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Configure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85320" y="146278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Hibernate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onfiguration file (XML)?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Hibernate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J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(practical demonstration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/>
          <p:nvPr/>
        </p:nvSpPr>
        <p:spPr>
          <a:xfrm>
            <a:off x="842175" y="2255850"/>
            <a:ext cx="3320100" cy="3195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503174" y="433050"/>
            <a:ext cx="867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Hibernate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nfiguration file (XML)?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9"/>
          <p:cNvSpPr/>
          <p:nvPr/>
        </p:nvSpPr>
        <p:spPr>
          <a:xfrm>
            <a:off x="1797525" y="3096150"/>
            <a:ext cx="1496100" cy="1599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-- -- -- -- -- -- --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-- -- -- -- -- -- --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-- -- -- 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dfd20670fb_0_9"/>
          <p:cNvSpPr/>
          <p:nvPr/>
        </p:nvSpPr>
        <p:spPr>
          <a:xfrm>
            <a:off x="3584525" y="1513125"/>
            <a:ext cx="1155300" cy="554100"/>
          </a:xfrm>
          <a:prstGeom prst="wedgeRectCallout">
            <a:avLst>
              <a:gd fmla="val -84617" name="adj1"/>
              <a:gd fmla="val 267695" name="adj2"/>
            </a:avLst>
          </a:prstGeom>
          <a:solidFill>
            <a:schemeClr val="lt1"/>
          </a:solidFill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 file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dfd20670fb_0_9"/>
          <p:cNvSpPr/>
          <p:nvPr/>
        </p:nvSpPr>
        <p:spPr>
          <a:xfrm>
            <a:off x="5118375" y="3149700"/>
            <a:ext cx="1659000" cy="140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JDBC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dfd20670fb_0_9"/>
          <p:cNvSpPr/>
          <p:nvPr/>
        </p:nvSpPr>
        <p:spPr>
          <a:xfrm>
            <a:off x="9257575" y="4289522"/>
            <a:ext cx="1051500" cy="4062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dfd20670fb_0_9"/>
          <p:cNvSpPr/>
          <p:nvPr/>
        </p:nvSpPr>
        <p:spPr>
          <a:xfrm>
            <a:off x="9257575" y="3900196"/>
            <a:ext cx="1051500" cy="4062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dfd20670fb_0_9"/>
          <p:cNvSpPr/>
          <p:nvPr/>
        </p:nvSpPr>
        <p:spPr>
          <a:xfrm>
            <a:off x="9257575" y="3485501"/>
            <a:ext cx="1051500" cy="4062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9"/>
          <p:cNvSpPr/>
          <p:nvPr/>
        </p:nvSpPr>
        <p:spPr>
          <a:xfrm>
            <a:off x="9257575" y="3096175"/>
            <a:ext cx="1051500" cy="4062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gdfd20670fb_0_9"/>
          <p:cNvCxnSpPr/>
          <p:nvPr/>
        </p:nvCxnSpPr>
        <p:spPr>
          <a:xfrm>
            <a:off x="4162200" y="3436400"/>
            <a:ext cx="9480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gdfd20670fb_0_9"/>
          <p:cNvCxnSpPr/>
          <p:nvPr/>
        </p:nvCxnSpPr>
        <p:spPr>
          <a:xfrm flipH="1" rot="10800000">
            <a:off x="6847475" y="3406700"/>
            <a:ext cx="2202600" cy="29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gdfd20670fb_0_9"/>
          <p:cNvCxnSpPr/>
          <p:nvPr/>
        </p:nvCxnSpPr>
        <p:spPr>
          <a:xfrm rot="10800000">
            <a:off x="4139675" y="4233850"/>
            <a:ext cx="9480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gdfd20670fb_0_9"/>
          <p:cNvCxnSpPr/>
          <p:nvPr/>
        </p:nvCxnSpPr>
        <p:spPr>
          <a:xfrm flipH="1">
            <a:off x="6829200" y="4233850"/>
            <a:ext cx="2202600" cy="29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gdfd20670fb_0_9"/>
          <p:cNvCxnSpPr/>
          <p:nvPr/>
        </p:nvCxnSpPr>
        <p:spPr>
          <a:xfrm>
            <a:off x="617875" y="1123725"/>
            <a:ext cx="1108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89eab42f_0_6"/>
          <p:cNvSpPr txBox="1"/>
          <p:nvPr/>
        </p:nvSpPr>
        <p:spPr>
          <a:xfrm>
            <a:off x="579375" y="463350"/>
            <a:ext cx="1154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Adding Hibernate Config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file in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(p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ractical demonstration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089eab42f_0_6"/>
          <p:cNvSpPr txBox="1"/>
          <p:nvPr/>
        </p:nvSpPr>
        <p:spPr>
          <a:xfrm>
            <a:off x="731775" y="1399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ge089eab42f_0_6"/>
          <p:cNvCxnSpPr/>
          <p:nvPr/>
        </p:nvCxnSpPr>
        <p:spPr>
          <a:xfrm>
            <a:off x="604100" y="1183400"/>
            <a:ext cx="110058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d20670fb_0_24"/>
          <p:cNvSpPr txBox="1"/>
          <p:nvPr/>
        </p:nvSpPr>
        <p:spPr>
          <a:xfrm>
            <a:off x="604106" y="4589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dfd20670fb_0_24"/>
          <p:cNvSpPr txBox="1"/>
          <p:nvPr/>
        </p:nvSpPr>
        <p:spPr>
          <a:xfrm>
            <a:off x="604100" y="1465150"/>
            <a:ext cx="92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how what configuration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ile is and how to add it in java project.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gdfd20670fb_0_24"/>
          <p:cNvCxnSpPr/>
          <p:nvPr/>
        </p:nvCxnSpPr>
        <p:spPr>
          <a:xfrm>
            <a:off x="604100" y="1183400"/>
            <a:ext cx="110058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