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j/4BKeUo8b59KL+oYdp73Pe4I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206129-943F-4C99-AB34-AE630BD6BF26}">
  <a:tblStyle styleId="{1D206129-943F-4C99-AB34-AE630BD6BF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rbel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ea3ffdd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ea3ffddd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a3ffdd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eea3ffddd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242fe4b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Show them using Eclipse</a:t>
            </a:r>
            <a:endParaRPr/>
          </a:p>
        </p:txBody>
      </p:sp>
      <p:sp>
        <p:nvSpPr>
          <p:cNvPr id="78" name="Google Shape;78;gf242fe4b56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a3ffdd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ea3ffddd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and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aving Java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bjects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486170" y="138373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to develop java code for database operations.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Session Factory and Session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Java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ea3ffdddc_0_7"/>
          <p:cNvSpPr txBox="1"/>
          <p:nvPr/>
        </p:nvSpPr>
        <p:spPr>
          <a:xfrm>
            <a:off x="5031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Requirements to develop Java code for database operations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ea3ffdddc_0_7"/>
          <p:cNvSpPr txBox="1"/>
          <p:nvPr/>
        </p:nvSpPr>
        <p:spPr>
          <a:xfrm>
            <a:off x="141400" y="1382525"/>
            <a:ext cx="927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 Factory: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lphaL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Reads config file and connects to database.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lphaL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session and session objects.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lphaLcPeriod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Session Factory only once and use multiple times.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Session: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a.   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save or retrieve objects from database.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b.   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 is an object like java class object.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eea3ffdddc_0_7"/>
          <p:cNvCxnSpPr/>
          <p:nvPr/>
        </p:nvCxnSpPr>
        <p:spPr>
          <a:xfrm>
            <a:off x="591250" y="1107200"/>
            <a:ext cx="1072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9"/>
          <p:cNvSpPr txBox="1"/>
          <p:nvPr/>
        </p:nvSpPr>
        <p:spPr>
          <a:xfrm>
            <a:off x="5031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for Session Factory and Session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dfd20670fb_0_9"/>
          <p:cNvSpPr txBox="1"/>
          <p:nvPr/>
        </p:nvSpPr>
        <p:spPr>
          <a:xfrm>
            <a:off x="591250" y="1366000"/>
            <a:ext cx="10257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SessionFactory factory = new Configuration()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					.configure(“hibernate.cfg.xml”)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					.addAnnotatedClass(Teacher.class)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					.buildSessionFactory();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 session = factory.getCurrentSession();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dfd20670fb_0_9"/>
          <p:cNvCxnSpPr/>
          <p:nvPr/>
        </p:nvCxnSpPr>
        <p:spPr>
          <a:xfrm>
            <a:off x="591250" y="1107200"/>
            <a:ext cx="1072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a3ffdddc_0_1"/>
          <p:cNvSpPr txBox="1"/>
          <p:nvPr/>
        </p:nvSpPr>
        <p:spPr>
          <a:xfrm>
            <a:off x="591248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Save Java 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bject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ea3ffdddc_0_1"/>
          <p:cNvSpPr txBox="1"/>
          <p:nvPr/>
        </p:nvSpPr>
        <p:spPr>
          <a:xfrm>
            <a:off x="591250" y="1363675"/>
            <a:ext cx="10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18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 to save 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1" i="0" lang="en-IN" sz="18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 object</a:t>
            </a:r>
            <a:endParaRPr b="0" i="0" sz="1800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" name="Google Shape;74;geea3ffdddc_0_1"/>
          <p:cNvGraphicFramePr/>
          <p:nvPr/>
        </p:nvGraphicFramePr>
        <p:xfrm>
          <a:off x="648588" y="208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{1D206129-943F-4C99-AB34-AE630BD6BF26}</a:tableStyleId>
              </a:tblPr>
              <a:tblGrid>
                <a:gridCol w="909100"/>
                <a:gridCol w="3205725"/>
                <a:gridCol w="4401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 No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Do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 object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 teacher= Teacher( f_name, l_name, email);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ransaction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session.beginTransaction()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Save the object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session.save(</a:t>
                      </a: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</a:t>
                      </a: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Commit the transaction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session.getTransaction.commit()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5" name="Google Shape;75;geea3ffdddc_0_1"/>
          <p:cNvCxnSpPr/>
          <p:nvPr/>
        </p:nvCxnSpPr>
        <p:spPr>
          <a:xfrm>
            <a:off x="591250" y="1107200"/>
            <a:ext cx="1072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42fe4b56_3_0"/>
          <p:cNvSpPr txBox="1"/>
          <p:nvPr/>
        </p:nvSpPr>
        <p:spPr>
          <a:xfrm>
            <a:off x="579375" y="463350"/>
            <a:ext cx="1154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and saving Java objects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(practical demonstration)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f242fe4b56_3_0"/>
          <p:cNvSpPr txBox="1"/>
          <p:nvPr/>
        </p:nvSpPr>
        <p:spPr>
          <a:xfrm>
            <a:off x="731775" y="13990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gf242fe4b56_3_0"/>
          <p:cNvCxnSpPr/>
          <p:nvPr/>
        </p:nvCxnSpPr>
        <p:spPr>
          <a:xfrm>
            <a:off x="604100" y="1183400"/>
            <a:ext cx="110058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a3ffdddc_0_4"/>
          <p:cNvSpPr txBox="1"/>
          <p:nvPr/>
        </p:nvSpPr>
        <p:spPr>
          <a:xfrm>
            <a:off x="5793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eea3ffdddc_0_4"/>
          <p:cNvSpPr txBox="1"/>
          <p:nvPr/>
        </p:nvSpPr>
        <p:spPr>
          <a:xfrm>
            <a:off x="503175" y="1411900"/>
            <a:ext cx="1025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what tools make user data to store in database.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syntax for the same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also seen the steps to save our java object to database along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practical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demonstration.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geea3ffdddc_0_4"/>
          <p:cNvCxnSpPr/>
          <p:nvPr/>
        </p:nvCxnSpPr>
        <p:spPr>
          <a:xfrm>
            <a:off x="591250" y="1107200"/>
            <a:ext cx="1072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