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orbel"/>
      <p:regular r:id="rId16"/>
      <p:bold r:id="rId17"/>
      <p:italic r:id="rId18"/>
      <p:boldItalic r:id="rId19"/>
    </p:embeddedFont>
    <p:embeddedFont>
      <p:font typeface="Candar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jwOo85sZQ9y4/XQYTJylBgRNB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11" Type="http://schemas.openxmlformats.org/officeDocument/2006/relationships/slide" Target="slides/slide6.xml"/><Relationship Id="rId22" Type="http://schemas.openxmlformats.org/officeDocument/2006/relationships/font" Target="fonts/Candara-italic.fntdata"/><Relationship Id="rId10" Type="http://schemas.openxmlformats.org/officeDocument/2006/relationships/slide" Target="slides/slide5.xml"/><Relationship Id="rId21" Type="http://schemas.openxmlformats.org/officeDocument/2006/relationships/font" Target="fonts/Candara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a3ffdd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ea3ffddd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2525018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Show them using Eclipse</a:t>
            </a:r>
            <a:endParaRPr/>
          </a:p>
        </p:txBody>
      </p:sp>
      <p:sp>
        <p:nvSpPr>
          <p:cNvPr id="63" name="Google Shape;63;gf2525018c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a3ffdd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eea3ffddd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Querying o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bjects in Hibernate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971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469645" y="1420458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Querying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bject with Hibernate.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ea3ffdddc_0_7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Querying 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bject with Hibernate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ea3ffdddc_0_7"/>
          <p:cNvSpPr txBox="1"/>
          <p:nvPr/>
        </p:nvSpPr>
        <p:spPr>
          <a:xfrm>
            <a:off x="584800" y="1140250"/>
            <a:ext cx="11146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// query Teachers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List&lt;Teacher&gt; theTeachers = session.createQuery("from Teacher").list();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// query teachers l_Name = 'Binny'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theTeachers = session.createQuery("from Teacher t where t.l_Name='Binny'").list();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//query teachers where email like %gl.com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theTeachers = session.createQuery("from Teacher t where t.email like '%gl.com'").list();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eea3ffdddc_0_7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2525018cf_0_8"/>
          <p:cNvSpPr txBox="1"/>
          <p:nvPr/>
        </p:nvSpPr>
        <p:spPr>
          <a:xfrm>
            <a:off x="579375" y="463350"/>
            <a:ext cx="1154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Querying</a:t>
            </a:r>
            <a:r>
              <a:rPr b="1" lang="en-IN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objects in Hibernate</a:t>
            </a: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(practical demonstration)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f2525018cf_0_8"/>
          <p:cNvSpPr txBox="1"/>
          <p:nvPr/>
        </p:nvSpPr>
        <p:spPr>
          <a:xfrm>
            <a:off x="731775" y="139905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gf2525018cf_0_8"/>
          <p:cNvCxnSpPr/>
          <p:nvPr/>
        </p:nvCxnSpPr>
        <p:spPr>
          <a:xfrm>
            <a:off x="604100" y="1183400"/>
            <a:ext cx="110058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a3ffdddc_0_4"/>
          <p:cNvSpPr txBox="1"/>
          <p:nvPr/>
        </p:nvSpPr>
        <p:spPr>
          <a:xfrm>
            <a:off x="579373" y="433050"/>
            <a:ext cx="10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eea3ffdddc_0_4"/>
          <p:cNvSpPr txBox="1"/>
          <p:nvPr/>
        </p:nvSpPr>
        <p:spPr>
          <a:xfrm>
            <a:off x="503175" y="1451375"/>
            <a:ext cx="10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seen code snippet of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querying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 with Hibernate along with practical demonstration.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eea3ffdddc_0_4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