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6" roundtripDataSignature="AMtx7mgs2VlIpgP8CKmJzF7Yg39pcyeH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7f7ba74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b7f7ba7413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7f7ba74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b7f7ba741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7f7ba74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b7f7ba7413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7f7ba74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b7f7ba7413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7f7ba74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b7f7ba7413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273520" y="2169933"/>
            <a:ext cx="99699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Recursion in Steps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Factorial Code using Recursion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 to Identify Recursion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3031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891150" y="1290400"/>
            <a:ext cx="106035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way of solving a problem by having a function calling itself.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behind Recursion</a:t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method calls itself.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from infinite loop.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need Recursion?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in breaking down big problems into smaller ones.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Promptly used in Data Structures like trees &amp; graphs.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algorithms like: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&amp; Conquer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7f7ba7413_0_17"/>
          <p:cNvSpPr txBox="1"/>
          <p:nvPr/>
        </p:nvSpPr>
        <p:spPr>
          <a:xfrm>
            <a:off x="2095956" y="3031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b7f7ba7413_0_17"/>
          <p:cNvSpPr txBox="1"/>
          <p:nvPr/>
        </p:nvSpPr>
        <p:spPr>
          <a:xfrm>
            <a:off x="989450" y="1579700"/>
            <a:ext cx="5384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void recursiveMethod(int num){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if(num&lt;1){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 println(“num is less than 1”);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else{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recursiveMethod(n-1);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 println(n);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gb7f7ba741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700" y="4027600"/>
            <a:ext cx="8102826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b7f7ba7413_0_17"/>
          <p:cNvSpPr txBox="1"/>
          <p:nvPr/>
        </p:nvSpPr>
        <p:spPr>
          <a:xfrm>
            <a:off x="7226825" y="1567550"/>
            <a:ext cx="6639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IN" sz="2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Output : if num =4</a:t>
            </a:r>
            <a:endParaRPr b="1" i="0" sz="22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 is less than 1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f7ba7413_0_6"/>
          <p:cNvSpPr txBox="1"/>
          <p:nvPr/>
        </p:nvSpPr>
        <p:spPr>
          <a:xfrm>
            <a:off x="2095956" y="5451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Recursion in Steps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b7f7ba7413_0_6"/>
          <p:cNvSpPr txBox="1"/>
          <p:nvPr/>
        </p:nvSpPr>
        <p:spPr>
          <a:xfrm>
            <a:off x="891150" y="2021675"/>
            <a:ext cx="10603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 3 Steps approach is used: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Recursive case - the flow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Base Case - the stopping criteria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Unintentional case handling - the constraint or errors handling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7f7ba7413_0_24"/>
          <p:cNvSpPr txBox="1"/>
          <p:nvPr/>
        </p:nvSpPr>
        <p:spPr>
          <a:xfrm>
            <a:off x="2095956" y="2224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Factorial Code using Recursion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b7f7ba7413_0_24"/>
          <p:cNvSpPr txBox="1"/>
          <p:nvPr/>
        </p:nvSpPr>
        <p:spPr>
          <a:xfrm>
            <a:off x="914200" y="1118025"/>
            <a:ext cx="106035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Recursive case - the flow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n! = n * (n-1) * (n-2) * … * 2 * 1 = n * (n-1)!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Base Case - the stopping criteria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0! =1 , 1! =1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Unintentional case handling - the constraint or errors handling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calculateFactorial(-1) = 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--------------------------------------------------------------------------------------------------------------------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int calculateFactorial(int num){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if(n&lt;0) 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-1;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if(n==0 || n==1){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1;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n * calculateFactorial(n-1);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7f7ba7413_0_35"/>
          <p:cNvSpPr txBox="1"/>
          <p:nvPr/>
        </p:nvSpPr>
        <p:spPr>
          <a:xfrm>
            <a:off x="2095956" y="5451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 To Identify Recursion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b7f7ba7413_0_35"/>
          <p:cNvSpPr txBox="1"/>
          <p:nvPr/>
        </p:nvSpPr>
        <p:spPr>
          <a:xfrm>
            <a:off x="891150" y="1716875"/>
            <a:ext cx="10603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can divide the problem into similar sub problems.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question asks design an algorithm to compute nth….. Mostly recursion approach is used.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questions states implement a method to compute all...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questions states write code to list the n…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above tips works in general for identifying most recursion problems, however it doesn’t guarantee for all problems, and any other efficient approach may be possible.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7f7ba7413_0_40"/>
          <p:cNvSpPr txBox="1"/>
          <p:nvPr/>
        </p:nvSpPr>
        <p:spPr>
          <a:xfrm>
            <a:off x="2095956" y="5451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Limitations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b7f7ba7413_0_40"/>
          <p:cNvSpPr txBox="1"/>
          <p:nvPr/>
        </p:nvSpPr>
        <p:spPr>
          <a:xfrm>
            <a:off x="891150" y="1716875"/>
            <a:ext cx="10888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is not efficient in terms of time and complexity compared to iterative approach, as it requires allocation of memory frames.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recommended for writing logic where we need a quick working solution like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code for AirBag system in cars.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recommended to extensively use recursion, where space complexity matters , like creating apps for phone.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dfd20670fb_0_24"/>
          <p:cNvSpPr txBox="1"/>
          <p:nvPr>
            <p:ph idx="1" type="subTitle"/>
          </p:nvPr>
        </p:nvSpPr>
        <p:spPr>
          <a:xfrm>
            <a:off x="1828800" y="2416625"/>
            <a:ext cx="93552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Recursion, its use cases &amp; limitations  along with examples.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helps us in breaking down a big problem into smaller ones.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recommended where time &amp; space complexity are the top most priority.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