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Corbel"/>
      <p:regular r:id="rId15"/>
      <p:bold r:id="rId16"/>
      <p:italic r:id="rId17"/>
      <p:boldItalic r:id="rId18"/>
    </p:embeddedFont>
    <p:embeddedFont>
      <p:font typeface="Candar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3" roundtripDataSignature="AMtx7mg+kA3xZEyy+rcbkGe346FyiUYY5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ndara-bold.fntdata"/><Relationship Id="rId11" Type="http://schemas.openxmlformats.org/officeDocument/2006/relationships/font" Target="fonts/Roboto-regular.fntdata"/><Relationship Id="rId22" Type="http://schemas.openxmlformats.org/officeDocument/2006/relationships/font" Target="fonts/Candara-boldItalic.fntdata"/><Relationship Id="rId10" Type="http://schemas.openxmlformats.org/officeDocument/2006/relationships/slide" Target="slides/slide5.xml"/><Relationship Id="rId21" Type="http://schemas.openxmlformats.org/officeDocument/2006/relationships/font" Target="fonts/Candara-italic.fntdata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rbel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Corbel-italic.fntdata"/><Relationship Id="rId16" Type="http://schemas.openxmlformats.org/officeDocument/2006/relationships/font" Target="fonts/Corbel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andara-regular.fntdata"/><Relationship Id="rId6" Type="http://schemas.openxmlformats.org/officeDocument/2006/relationships/slide" Target="slides/slide1.xml"/><Relationship Id="rId18" Type="http://schemas.openxmlformats.org/officeDocument/2006/relationships/font" Target="fonts/Corbel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e1f4b943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e1f4b9439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fd20670f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dfd20670fb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fd20670fb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2" name="Google Shape;62;gdfd20670f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gdfd20670fb_0_2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" name="Google Shape;69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e1f4b94398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1" lang="en-IN" sz="2800" u="none" cap="none" strike="noStrik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Asymptotic Notations</a:t>
            </a:r>
            <a:endParaRPr b="1" i="1" sz="28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1273520" y="2169933"/>
            <a:ext cx="99699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fd20670fb_0_9"/>
          <p:cNvSpPr txBox="1"/>
          <p:nvPr/>
        </p:nvSpPr>
        <p:spPr>
          <a:xfrm>
            <a:off x="2095956" y="406864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dfd20670fb_0_9"/>
          <p:cNvSpPr txBox="1"/>
          <p:nvPr/>
        </p:nvSpPr>
        <p:spPr>
          <a:xfrm>
            <a:off x="937250" y="1348075"/>
            <a:ext cx="106035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Asymptoti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Notation are mathematical notations,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required/used to analyse/describe the running time for an algorithm , when the input tends to a limiting value.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Helps us in analyzing the best, average and worst case of an algorithm.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mainly five types of asymptotic notations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 - O notation </a:t>
            </a: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(O)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b="0" i="0" lang="en-IN" sz="2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Big Omega notation</a:t>
            </a:r>
            <a:r>
              <a:rPr b="1" i="0" lang="en-IN" sz="2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(Ω)</a:t>
            </a:r>
            <a:endParaRPr b="1" i="0" sz="2400" u="none" cap="none" strike="noStrik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b="0" i="0" lang="en-IN" sz="2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Theta notation   </a:t>
            </a:r>
            <a:r>
              <a:rPr b="1" i="0" lang="en-IN" sz="2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(Θ)</a:t>
            </a:r>
            <a:endParaRPr b="1" i="0" sz="2400" u="none" cap="none" strike="noStrik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arenR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Little - O notation</a:t>
            </a: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(o)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arenR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Little Omega notation </a:t>
            </a: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(ω)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fd20670fb_0_24"/>
          <p:cNvSpPr txBox="1"/>
          <p:nvPr>
            <p:ph type="ctrTitle"/>
          </p:nvPr>
        </p:nvSpPr>
        <p:spPr>
          <a:xfrm>
            <a:off x="914400" y="61187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Summary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gdfd20670fb_0_24"/>
          <p:cNvSpPr txBox="1"/>
          <p:nvPr>
            <p:ph idx="1" type="subTitle"/>
          </p:nvPr>
        </p:nvSpPr>
        <p:spPr>
          <a:xfrm>
            <a:off x="1828800" y="2416625"/>
            <a:ext cx="9448800" cy="23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learned about asymptotic notations and its types in brief.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