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6" roundtripDataSignature="AMtx7mgr+IFhY0NV9MOekU6IusEr556b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4bf12f47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e4bf12f47b_0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4bf12f47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e4bf12f47b_0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3f3399cf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e3f3399cf6_0_8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b6d5ef9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eb6d5ef919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4bf12f47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e4bf12f47b_0_4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4bf12f47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e4bf12f47b_0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b6d5ef9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eb6d5ef919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4bf12f47b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ge4bf12f47b_0_5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3f3399c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ge3f3399cf6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3f3399c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ge3f3399cf6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4bf12f47b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ge4bf12f47b_0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e4bf12f47b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ge4bf12f47b_0_7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f3399cf6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6" name="Google Shape;656;ge3f3399cf6_0_1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e4bf12f47b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ge4bf12f47b_0_8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4bf12f47b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6" name="Google Shape;726;ge4bf12f47b_0_9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e3f3399cf6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ge3f3399cf6_0_15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e4bf12f47b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ge4bf12f47b_0_9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e4bf12f47b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2" name="Google Shape;822;ge4bf12f47b_0_10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4bf12f47b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6" name="Google Shape;856;ge4bf12f47b_0_10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3" name="Google Shape;883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4" name="Google Shape;884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f3399c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e3f3399cf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3f3399c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3f3399cf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bf12f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e4bf12f47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bf12f47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e4bf12f47b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f3399cf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e3f3399cf6_0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4bf12f47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e4bf12f47b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Doubly Linked List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4bf12f47b_0_321"/>
          <p:cNvSpPr/>
          <p:nvPr/>
        </p:nvSpPr>
        <p:spPr>
          <a:xfrm>
            <a:off x="5001225" y="268155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ge4bf12f47b_0_321"/>
          <p:cNvGrpSpPr/>
          <p:nvPr/>
        </p:nvGrpSpPr>
        <p:grpSpPr>
          <a:xfrm>
            <a:off x="2841275" y="2638150"/>
            <a:ext cx="1540500" cy="888600"/>
            <a:chOff x="2878800" y="4385425"/>
            <a:chExt cx="1540500" cy="888600"/>
          </a:xfrm>
        </p:grpSpPr>
        <p:sp>
          <p:nvSpPr>
            <p:cNvPr id="264" name="Google Shape;264;ge4bf12f47b_0_321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" name="Google Shape;265;ge4bf12f47b_0_321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66" name="Google Shape;266;ge4bf12f47b_0_321"/>
          <p:cNvCxnSpPr/>
          <p:nvPr/>
        </p:nvCxnSpPr>
        <p:spPr>
          <a:xfrm>
            <a:off x="6210875" y="26872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ge4bf12f47b_0_321"/>
          <p:cNvSpPr/>
          <p:nvPr/>
        </p:nvSpPr>
        <p:spPr>
          <a:xfrm>
            <a:off x="4243975" y="28866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e4bf12f47b_0_321"/>
          <p:cNvSpPr/>
          <p:nvPr/>
        </p:nvSpPr>
        <p:spPr>
          <a:xfrm>
            <a:off x="3999225" y="357015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e4bf12f47b_0_321"/>
          <p:cNvSpPr/>
          <p:nvPr/>
        </p:nvSpPr>
        <p:spPr>
          <a:xfrm>
            <a:off x="2951050" y="355742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4bf12f47b_0_321"/>
          <p:cNvSpPr/>
          <p:nvPr/>
        </p:nvSpPr>
        <p:spPr>
          <a:xfrm>
            <a:off x="6209025" y="357015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e4bf12f47b_0_321"/>
          <p:cNvSpPr/>
          <p:nvPr/>
        </p:nvSpPr>
        <p:spPr>
          <a:xfrm>
            <a:off x="5160850" y="355742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ge4bf12f47b_0_321"/>
          <p:cNvGrpSpPr/>
          <p:nvPr/>
        </p:nvGrpSpPr>
        <p:grpSpPr>
          <a:xfrm>
            <a:off x="8561900" y="4483175"/>
            <a:ext cx="993575" cy="1170300"/>
            <a:chOff x="10656825" y="6611450"/>
            <a:chExt cx="993575" cy="1170300"/>
          </a:xfrm>
        </p:grpSpPr>
        <p:cxnSp>
          <p:nvCxnSpPr>
            <p:cNvPr id="273" name="Google Shape;273;ge4bf12f47b_0_321"/>
            <p:cNvCxnSpPr/>
            <p:nvPr/>
          </p:nvCxnSpPr>
          <p:spPr>
            <a:xfrm flipH="1">
              <a:off x="10656825" y="66114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ge4bf12f47b_0_321"/>
            <p:cNvCxnSpPr/>
            <p:nvPr/>
          </p:nvCxnSpPr>
          <p:spPr>
            <a:xfrm rot="10800000">
              <a:off x="10702400" y="66114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75" name="Google Shape;275;ge4bf12f47b_0_321"/>
          <p:cNvCxnSpPr/>
          <p:nvPr/>
        </p:nvCxnSpPr>
        <p:spPr>
          <a:xfrm>
            <a:off x="3229550" y="26485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ge4bf12f47b_0_321"/>
          <p:cNvCxnSpPr/>
          <p:nvPr/>
        </p:nvCxnSpPr>
        <p:spPr>
          <a:xfrm>
            <a:off x="5366975" y="26827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ge4bf12f47b_0_321"/>
          <p:cNvSpPr/>
          <p:nvPr/>
        </p:nvSpPr>
        <p:spPr>
          <a:xfrm flipH="1">
            <a:off x="4396375" y="31914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ge4bf12f47b_0_321"/>
          <p:cNvGrpSpPr/>
          <p:nvPr/>
        </p:nvGrpSpPr>
        <p:grpSpPr>
          <a:xfrm>
            <a:off x="6498875" y="4619350"/>
            <a:ext cx="1540500" cy="888600"/>
            <a:chOff x="2878800" y="4385425"/>
            <a:chExt cx="1540500" cy="888600"/>
          </a:xfrm>
        </p:grpSpPr>
        <p:sp>
          <p:nvSpPr>
            <p:cNvPr id="279" name="Google Shape;279;ge4bf12f47b_0_321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Google Shape;280;ge4bf12f47b_0_321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1" name="Google Shape;281;ge4bf12f47b_0_321"/>
          <p:cNvSpPr/>
          <p:nvPr/>
        </p:nvSpPr>
        <p:spPr>
          <a:xfrm>
            <a:off x="7656825" y="555135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e4bf12f47b_0_321"/>
          <p:cNvSpPr/>
          <p:nvPr/>
        </p:nvSpPr>
        <p:spPr>
          <a:xfrm>
            <a:off x="6608650" y="553862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ge4bf12f47b_0_321"/>
          <p:cNvCxnSpPr/>
          <p:nvPr/>
        </p:nvCxnSpPr>
        <p:spPr>
          <a:xfrm>
            <a:off x="6887150" y="46297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ge4bf12f47b_0_321"/>
          <p:cNvSpPr/>
          <p:nvPr/>
        </p:nvSpPr>
        <p:spPr>
          <a:xfrm flipH="1">
            <a:off x="5910925" y="3505050"/>
            <a:ext cx="567900" cy="1407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e4bf12f47b_0_321"/>
          <p:cNvSpPr/>
          <p:nvPr/>
        </p:nvSpPr>
        <p:spPr>
          <a:xfrm>
            <a:off x="7825375" y="48678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e4bf12f47b_0_321"/>
          <p:cNvSpPr/>
          <p:nvPr/>
        </p:nvSpPr>
        <p:spPr>
          <a:xfrm flipH="1" rot="10800000">
            <a:off x="6399175" y="3210638"/>
            <a:ext cx="567900" cy="1407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e4bf12f47b_0_321"/>
          <p:cNvSpPr txBox="1"/>
          <p:nvPr/>
        </p:nvSpPr>
        <p:spPr>
          <a:xfrm>
            <a:off x="717781" y="2635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e4bf12f47b_0_321"/>
          <p:cNvSpPr txBox="1"/>
          <p:nvPr/>
        </p:nvSpPr>
        <p:spPr>
          <a:xfrm>
            <a:off x="717775" y="14680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at the end of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ge4bf12f47b_0_321"/>
          <p:cNvGrpSpPr/>
          <p:nvPr/>
        </p:nvGrpSpPr>
        <p:grpSpPr>
          <a:xfrm>
            <a:off x="893312" y="2638351"/>
            <a:ext cx="948000" cy="1170300"/>
            <a:chOff x="9390850" y="4710250"/>
            <a:chExt cx="948000" cy="1170300"/>
          </a:xfrm>
        </p:grpSpPr>
        <p:cxnSp>
          <p:nvCxnSpPr>
            <p:cNvPr id="290" name="Google Shape;290;ge4bf12f47b_0_321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ge4bf12f47b_0_321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2" name="Google Shape;292;ge4bf12f47b_0_321"/>
          <p:cNvSpPr/>
          <p:nvPr/>
        </p:nvSpPr>
        <p:spPr>
          <a:xfrm flipH="1">
            <a:off x="2137025" y="3042481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4bf12f47b_0_326"/>
          <p:cNvSpPr/>
          <p:nvPr/>
        </p:nvSpPr>
        <p:spPr>
          <a:xfrm>
            <a:off x="6580275" y="2700613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ge4bf12f47b_0_326"/>
          <p:cNvGrpSpPr/>
          <p:nvPr/>
        </p:nvGrpSpPr>
        <p:grpSpPr>
          <a:xfrm>
            <a:off x="4420325" y="2657213"/>
            <a:ext cx="1540500" cy="888600"/>
            <a:chOff x="2878800" y="4385425"/>
            <a:chExt cx="1540500" cy="888600"/>
          </a:xfrm>
        </p:grpSpPr>
        <p:sp>
          <p:nvSpPr>
            <p:cNvPr id="299" name="Google Shape;299;ge4bf12f47b_0_326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ge4bf12f47b_0_326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01" name="Google Shape;301;ge4bf12f47b_0_326"/>
          <p:cNvCxnSpPr/>
          <p:nvPr/>
        </p:nvCxnSpPr>
        <p:spPr>
          <a:xfrm>
            <a:off x="7789925" y="2706313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ge4bf12f47b_0_326"/>
          <p:cNvSpPr/>
          <p:nvPr/>
        </p:nvSpPr>
        <p:spPr>
          <a:xfrm>
            <a:off x="5746825" y="2905713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e4bf12f47b_0_326"/>
          <p:cNvSpPr/>
          <p:nvPr/>
        </p:nvSpPr>
        <p:spPr>
          <a:xfrm>
            <a:off x="8007975" y="2909113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e4bf12f47b_0_326"/>
          <p:cNvSpPr/>
          <p:nvPr/>
        </p:nvSpPr>
        <p:spPr>
          <a:xfrm>
            <a:off x="5578275" y="3589213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4bf12f47b_0_326"/>
          <p:cNvSpPr/>
          <p:nvPr/>
        </p:nvSpPr>
        <p:spPr>
          <a:xfrm>
            <a:off x="4530100" y="3576488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4bf12f47b_0_326"/>
          <p:cNvSpPr/>
          <p:nvPr/>
        </p:nvSpPr>
        <p:spPr>
          <a:xfrm>
            <a:off x="7788075" y="3589213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4bf12f47b_0_326"/>
          <p:cNvSpPr/>
          <p:nvPr/>
        </p:nvSpPr>
        <p:spPr>
          <a:xfrm>
            <a:off x="6739900" y="3576488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4bf12f47b_0_326"/>
          <p:cNvGrpSpPr/>
          <p:nvPr/>
        </p:nvGrpSpPr>
        <p:grpSpPr>
          <a:xfrm>
            <a:off x="8874975" y="2601037"/>
            <a:ext cx="948000" cy="1170300"/>
            <a:chOff x="9390850" y="4710250"/>
            <a:chExt cx="948000" cy="1170300"/>
          </a:xfrm>
        </p:grpSpPr>
        <p:cxnSp>
          <p:nvCxnSpPr>
            <p:cNvPr id="309" name="Google Shape;309;ge4bf12f47b_0_326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ge4bf12f47b_0_326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11" name="Google Shape;311;ge4bf12f47b_0_326"/>
          <p:cNvCxnSpPr/>
          <p:nvPr/>
        </p:nvCxnSpPr>
        <p:spPr>
          <a:xfrm>
            <a:off x="4732400" y="2667588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ge4bf12f47b_0_326"/>
          <p:cNvCxnSpPr/>
          <p:nvPr/>
        </p:nvCxnSpPr>
        <p:spPr>
          <a:xfrm>
            <a:off x="6946025" y="2701788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ge4bf12f47b_0_326"/>
          <p:cNvSpPr/>
          <p:nvPr/>
        </p:nvSpPr>
        <p:spPr>
          <a:xfrm flipH="1">
            <a:off x="5975425" y="3210513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e4bf12f47b_0_326"/>
          <p:cNvSpPr/>
          <p:nvPr/>
        </p:nvSpPr>
        <p:spPr>
          <a:xfrm flipH="1">
            <a:off x="1620775" y="2909113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ge4bf12f47b_0_326"/>
          <p:cNvGrpSpPr/>
          <p:nvPr/>
        </p:nvGrpSpPr>
        <p:grpSpPr>
          <a:xfrm>
            <a:off x="2357300" y="2601038"/>
            <a:ext cx="1540500" cy="888600"/>
            <a:chOff x="2878800" y="4385425"/>
            <a:chExt cx="1540500" cy="888600"/>
          </a:xfrm>
        </p:grpSpPr>
        <p:sp>
          <p:nvSpPr>
            <p:cNvPr id="316" name="Google Shape;316;ge4bf12f47b_0_326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ge4bf12f47b_0_326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8" name="Google Shape;318;ge4bf12f47b_0_326"/>
          <p:cNvSpPr/>
          <p:nvPr/>
        </p:nvSpPr>
        <p:spPr>
          <a:xfrm>
            <a:off x="3515250" y="3533038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e4bf12f47b_0_326"/>
          <p:cNvSpPr/>
          <p:nvPr/>
        </p:nvSpPr>
        <p:spPr>
          <a:xfrm>
            <a:off x="2467075" y="3520313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ge4bf12f47b_0_326"/>
          <p:cNvCxnSpPr/>
          <p:nvPr/>
        </p:nvCxnSpPr>
        <p:spPr>
          <a:xfrm>
            <a:off x="2745575" y="2611413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ge4bf12f47b_0_326"/>
          <p:cNvSpPr/>
          <p:nvPr/>
        </p:nvSpPr>
        <p:spPr>
          <a:xfrm>
            <a:off x="3683800" y="2849538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e4bf12f47b_0_326"/>
          <p:cNvSpPr/>
          <p:nvPr/>
        </p:nvSpPr>
        <p:spPr>
          <a:xfrm flipH="1">
            <a:off x="3912400" y="3154338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e4bf12f47b_0_326"/>
          <p:cNvSpPr txBox="1"/>
          <p:nvPr/>
        </p:nvSpPr>
        <p:spPr>
          <a:xfrm>
            <a:off x="717781" y="2635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e4bf12f47b_0_326"/>
          <p:cNvSpPr txBox="1"/>
          <p:nvPr/>
        </p:nvSpPr>
        <p:spPr>
          <a:xfrm>
            <a:off x="717775" y="14680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at the end of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ge4bf12f47b_0_326"/>
          <p:cNvGrpSpPr/>
          <p:nvPr/>
        </p:nvGrpSpPr>
        <p:grpSpPr>
          <a:xfrm>
            <a:off x="574700" y="2464887"/>
            <a:ext cx="948000" cy="1170300"/>
            <a:chOff x="9390850" y="4710250"/>
            <a:chExt cx="948000" cy="1170300"/>
          </a:xfrm>
        </p:grpSpPr>
        <p:cxnSp>
          <p:nvCxnSpPr>
            <p:cNvPr id="326" name="Google Shape;326;ge4bf12f47b_0_326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ge4bf12f47b_0_326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3f3399cf6_0_809"/>
          <p:cNvSpPr txBox="1"/>
          <p:nvPr/>
        </p:nvSpPr>
        <p:spPr>
          <a:xfrm>
            <a:off x="880031" y="523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e3f3399cf6_0_809"/>
          <p:cNvSpPr txBox="1"/>
          <p:nvPr/>
        </p:nvSpPr>
        <p:spPr>
          <a:xfrm>
            <a:off x="880025" y="16355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in between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e3f3399cf6_0_809"/>
          <p:cNvSpPr/>
          <p:nvPr/>
        </p:nvSpPr>
        <p:spPr>
          <a:xfrm>
            <a:off x="4807475" y="27663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ge3f3399cf6_0_809"/>
          <p:cNvGrpSpPr/>
          <p:nvPr/>
        </p:nvGrpSpPr>
        <p:grpSpPr>
          <a:xfrm>
            <a:off x="2647525" y="2722900"/>
            <a:ext cx="1540500" cy="888600"/>
            <a:chOff x="2878800" y="4385425"/>
            <a:chExt cx="1540500" cy="888600"/>
          </a:xfrm>
        </p:grpSpPr>
        <p:sp>
          <p:nvSpPr>
            <p:cNvPr id="336" name="Google Shape;336;ge3f3399cf6_0_809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7" name="Google Shape;337;ge3f3399cf6_0_809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38" name="Google Shape;338;ge3f3399cf6_0_809"/>
          <p:cNvCxnSpPr/>
          <p:nvPr/>
        </p:nvCxnSpPr>
        <p:spPr>
          <a:xfrm>
            <a:off x="6017125" y="27720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ge3f3399cf6_0_809"/>
          <p:cNvSpPr/>
          <p:nvPr/>
        </p:nvSpPr>
        <p:spPr>
          <a:xfrm>
            <a:off x="6235175" y="2974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e3f3399cf6_0_809"/>
          <p:cNvSpPr/>
          <p:nvPr/>
        </p:nvSpPr>
        <p:spPr>
          <a:xfrm>
            <a:off x="3805475" y="36549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e3f3399cf6_0_809"/>
          <p:cNvSpPr/>
          <p:nvPr/>
        </p:nvSpPr>
        <p:spPr>
          <a:xfrm>
            <a:off x="2757300" y="36421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e3f3399cf6_0_809"/>
          <p:cNvSpPr/>
          <p:nvPr/>
        </p:nvSpPr>
        <p:spPr>
          <a:xfrm>
            <a:off x="6015275" y="36549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e3f3399cf6_0_809"/>
          <p:cNvSpPr/>
          <p:nvPr/>
        </p:nvSpPr>
        <p:spPr>
          <a:xfrm>
            <a:off x="4967100" y="36421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ge3f3399cf6_0_809"/>
          <p:cNvGrpSpPr/>
          <p:nvPr/>
        </p:nvGrpSpPr>
        <p:grpSpPr>
          <a:xfrm>
            <a:off x="7102175" y="2666725"/>
            <a:ext cx="948000" cy="1170300"/>
            <a:chOff x="9390850" y="4710250"/>
            <a:chExt cx="948000" cy="1170300"/>
          </a:xfrm>
        </p:grpSpPr>
        <p:cxnSp>
          <p:nvCxnSpPr>
            <p:cNvPr id="345" name="Google Shape;345;ge3f3399cf6_0_809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ge3f3399cf6_0_809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47" name="Google Shape;347;ge3f3399cf6_0_809"/>
          <p:cNvCxnSpPr/>
          <p:nvPr/>
        </p:nvCxnSpPr>
        <p:spPr>
          <a:xfrm>
            <a:off x="3035800" y="27332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ge3f3399cf6_0_809"/>
          <p:cNvCxnSpPr/>
          <p:nvPr/>
        </p:nvCxnSpPr>
        <p:spPr>
          <a:xfrm>
            <a:off x="5173225" y="27674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ge3f3399cf6_0_809"/>
          <p:cNvSpPr/>
          <p:nvPr/>
        </p:nvSpPr>
        <p:spPr>
          <a:xfrm flipH="1">
            <a:off x="1699500" y="31272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e3f3399cf6_0_809"/>
          <p:cNvSpPr/>
          <p:nvPr/>
        </p:nvSpPr>
        <p:spPr>
          <a:xfrm>
            <a:off x="4177775" y="2974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e3f3399cf6_0_809"/>
          <p:cNvSpPr/>
          <p:nvPr/>
        </p:nvSpPr>
        <p:spPr>
          <a:xfrm flipH="1">
            <a:off x="4177775" y="32796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ge3f3399cf6_0_809"/>
          <p:cNvGrpSpPr/>
          <p:nvPr/>
        </p:nvGrpSpPr>
        <p:grpSpPr>
          <a:xfrm>
            <a:off x="714325" y="2843862"/>
            <a:ext cx="948000" cy="1170300"/>
            <a:chOff x="9390850" y="4710250"/>
            <a:chExt cx="948000" cy="1170300"/>
          </a:xfrm>
        </p:grpSpPr>
        <p:cxnSp>
          <p:nvCxnSpPr>
            <p:cNvPr id="353" name="Google Shape;353;ge3f3399cf6_0_809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ge3f3399cf6_0_809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b6d5ef919_0_172"/>
          <p:cNvSpPr txBox="1"/>
          <p:nvPr/>
        </p:nvSpPr>
        <p:spPr>
          <a:xfrm>
            <a:off x="880031" y="523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eb6d5ef919_0_172"/>
          <p:cNvSpPr txBox="1"/>
          <p:nvPr/>
        </p:nvSpPr>
        <p:spPr>
          <a:xfrm>
            <a:off x="880025" y="16355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in between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geb6d5ef919_0_172"/>
          <p:cNvGrpSpPr/>
          <p:nvPr/>
        </p:nvGrpSpPr>
        <p:grpSpPr>
          <a:xfrm>
            <a:off x="2604225" y="4614725"/>
            <a:ext cx="3521700" cy="709675"/>
            <a:chOff x="3180850" y="4853175"/>
            <a:chExt cx="3521700" cy="709675"/>
          </a:xfrm>
        </p:grpSpPr>
        <p:sp>
          <p:nvSpPr>
            <p:cNvPr id="362" name="Google Shape;362;geb6d5ef919_0_172"/>
            <p:cNvSpPr/>
            <p:nvPr/>
          </p:nvSpPr>
          <p:spPr>
            <a:xfrm>
              <a:off x="5822625" y="4853175"/>
              <a:ext cx="197100" cy="325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eb6d5ef919_0_172"/>
            <p:cNvSpPr/>
            <p:nvPr/>
          </p:nvSpPr>
          <p:spPr>
            <a:xfrm>
              <a:off x="3841425" y="4853175"/>
              <a:ext cx="197100" cy="325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eb6d5ef919_0_172"/>
            <p:cNvSpPr/>
            <p:nvPr/>
          </p:nvSpPr>
          <p:spPr>
            <a:xfrm>
              <a:off x="3180850" y="5237050"/>
              <a:ext cx="17691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Previous node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eb6d5ef919_0_172"/>
            <p:cNvSpPr/>
            <p:nvPr/>
          </p:nvSpPr>
          <p:spPr>
            <a:xfrm>
              <a:off x="5162050" y="5237050"/>
              <a:ext cx="15405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Current node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geb6d5ef919_0_172"/>
          <p:cNvSpPr/>
          <p:nvPr/>
        </p:nvSpPr>
        <p:spPr>
          <a:xfrm>
            <a:off x="4986475" y="30306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geb6d5ef919_0_172"/>
          <p:cNvGrpSpPr/>
          <p:nvPr/>
        </p:nvGrpSpPr>
        <p:grpSpPr>
          <a:xfrm>
            <a:off x="2826525" y="2987200"/>
            <a:ext cx="1540500" cy="888600"/>
            <a:chOff x="2878800" y="4385425"/>
            <a:chExt cx="1540500" cy="888600"/>
          </a:xfrm>
        </p:grpSpPr>
        <p:sp>
          <p:nvSpPr>
            <p:cNvPr id="368" name="Google Shape;368;geb6d5ef919_0_172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9" name="Google Shape;369;geb6d5ef919_0_172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70" name="Google Shape;370;geb6d5ef919_0_172"/>
          <p:cNvCxnSpPr/>
          <p:nvPr/>
        </p:nvCxnSpPr>
        <p:spPr>
          <a:xfrm>
            <a:off x="6196125" y="30363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geb6d5ef919_0_172"/>
          <p:cNvSpPr/>
          <p:nvPr/>
        </p:nvSpPr>
        <p:spPr>
          <a:xfrm>
            <a:off x="4229225" y="32357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eb6d5ef919_0_172"/>
          <p:cNvSpPr/>
          <p:nvPr/>
        </p:nvSpPr>
        <p:spPr>
          <a:xfrm>
            <a:off x="6414175" y="32391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eb6d5ef919_0_172"/>
          <p:cNvSpPr/>
          <p:nvPr/>
        </p:nvSpPr>
        <p:spPr>
          <a:xfrm>
            <a:off x="3984475" y="39192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eb6d5ef919_0_172"/>
          <p:cNvSpPr/>
          <p:nvPr/>
        </p:nvSpPr>
        <p:spPr>
          <a:xfrm>
            <a:off x="2936300" y="39064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eb6d5ef919_0_172"/>
          <p:cNvSpPr/>
          <p:nvPr/>
        </p:nvSpPr>
        <p:spPr>
          <a:xfrm>
            <a:off x="6194275" y="39192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eb6d5ef919_0_172"/>
          <p:cNvSpPr/>
          <p:nvPr/>
        </p:nvSpPr>
        <p:spPr>
          <a:xfrm>
            <a:off x="5146100" y="39064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geb6d5ef919_0_172"/>
          <p:cNvGrpSpPr/>
          <p:nvPr/>
        </p:nvGrpSpPr>
        <p:grpSpPr>
          <a:xfrm>
            <a:off x="1099975" y="3038750"/>
            <a:ext cx="948000" cy="1170300"/>
            <a:chOff x="9390850" y="4710250"/>
            <a:chExt cx="948000" cy="1170300"/>
          </a:xfrm>
        </p:grpSpPr>
        <p:cxnSp>
          <p:nvCxnSpPr>
            <p:cNvPr id="378" name="Google Shape;378;geb6d5ef919_0_172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geb6d5ef919_0_172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80" name="Google Shape;380;geb6d5ef919_0_172"/>
          <p:cNvCxnSpPr/>
          <p:nvPr/>
        </p:nvCxnSpPr>
        <p:spPr>
          <a:xfrm>
            <a:off x="3214800" y="29975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geb6d5ef919_0_172"/>
          <p:cNvCxnSpPr/>
          <p:nvPr/>
        </p:nvCxnSpPr>
        <p:spPr>
          <a:xfrm>
            <a:off x="5352225" y="30317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geb6d5ef919_0_172"/>
          <p:cNvSpPr/>
          <p:nvPr/>
        </p:nvSpPr>
        <p:spPr>
          <a:xfrm flipH="1">
            <a:off x="4381625" y="3540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geb6d5ef919_0_172"/>
          <p:cNvGrpSpPr/>
          <p:nvPr/>
        </p:nvGrpSpPr>
        <p:grpSpPr>
          <a:xfrm>
            <a:off x="7433575" y="3083425"/>
            <a:ext cx="948000" cy="1170300"/>
            <a:chOff x="9390850" y="4710250"/>
            <a:chExt cx="948000" cy="1170300"/>
          </a:xfrm>
        </p:grpSpPr>
        <p:cxnSp>
          <p:nvCxnSpPr>
            <p:cNvPr id="384" name="Google Shape;384;geb6d5ef919_0_172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geb6d5ef919_0_172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6" name="Google Shape;386;geb6d5ef919_0_172"/>
          <p:cNvSpPr/>
          <p:nvPr/>
        </p:nvSpPr>
        <p:spPr>
          <a:xfrm flipH="1">
            <a:off x="2137013" y="3391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ge4bf12f47b_0_461"/>
          <p:cNvGrpSpPr/>
          <p:nvPr/>
        </p:nvGrpSpPr>
        <p:grpSpPr>
          <a:xfrm>
            <a:off x="3327200" y="5393038"/>
            <a:ext cx="1540500" cy="888600"/>
            <a:chOff x="2878800" y="4385425"/>
            <a:chExt cx="1540500" cy="888600"/>
          </a:xfrm>
        </p:grpSpPr>
        <p:sp>
          <p:nvSpPr>
            <p:cNvPr id="392" name="Google Shape;392;ge4bf12f47b_0_461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3" name="Google Shape;393;ge4bf12f47b_0_461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4" name="Google Shape;394;ge4bf12f47b_0_461"/>
          <p:cNvSpPr/>
          <p:nvPr/>
        </p:nvSpPr>
        <p:spPr>
          <a:xfrm>
            <a:off x="5082475" y="64436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e4bf12f47b_0_461"/>
          <p:cNvSpPr/>
          <p:nvPr/>
        </p:nvSpPr>
        <p:spPr>
          <a:xfrm>
            <a:off x="4034300" y="64309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ge4bf12f47b_0_461"/>
          <p:cNvCxnSpPr/>
          <p:nvPr/>
        </p:nvCxnSpPr>
        <p:spPr>
          <a:xfrm>
            <a:off x="3715475" y="5403413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7" name="Google Shape;397;ge4bf12f47b_0_461"/>
          <p:cNvSpPr/>
          <p:nvPr/>
        </p:nvSpPr>
        <p:spPr>
          <a:xfrm flipH="1">
            <a:off x="2672500" y="5946338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e4bf12f47b_0_461"/>
          <p:cNvSpPr/>
          <p:nvPr/>
        </p:nvSpPr>
        <p:spPr>
          <a:xfrm>
            <a:off x="4653700" y="5489138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e4bf12f47b_0_461"/>
          <p:cNvSpPr txBox="1"/>
          <p:nvPr/>
        </p:nvSpPr>
        <p:spPr>
          <a:xfrm>
            <a:off x="880031" y="523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e4bf12f47b_0_461"/>
          <p:cNvSpPr txBox="1"/>
          <p:nvPr/>
        </p:nvSpPr>
        <p:spPr>
          <a:xfrm>
            <a:off x="880025" y="16355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in between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e4bf12f47b_0_461"/>
          <p:cNvSpPr/>
          <p:nvPr/>
        </p:nvSpPr>
        <p:spPr>
          <a:xfrm>
            <a:off x="4807475" y="27663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ge4bf12f47b_0_461"/>
          <p:cNvGrpSpPr/>
          <p:nvPr/>
        </p:nvGrpSpPr>
        <p:grpSpPr>
          <a:xfrm>
            <a:off x="2647525" y="2722900"/>
            <a:ext cx="1540500" cy="888600"/>
            <a:chOff x="2878800" y="4385425"/>
            <a:chExt cx="1540500" cy="888600"/>
          </a:xfrm>
        </p:grpSpPr>
        <p:sp>
          <p:nvSpPr>
            <p:cNvPr id="403" name="Google Shape;403;ge4bf12f47b_0_461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ge4bf12f47b_0_461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05" name="Google Shape;405;ge4bf12f47b_0_461"/>
          <p:cNvCxnSpPr/>
          <p:nvPr/>
        </p:nvCxnSpPr>
        <p:spPr>
          <a:xfrm>
            <a:off x="6017125" y="27720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ge4bf12f47b_0_461"/>
          <p:cNvSpPr/>
          <p:nvPr/>
        </p:nvSpPr>
        <p:spPr>
          <a:xfrm>
            <a:off x="6235175" y="2974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e4bf12f47b_0_461"/>
          <p:cNvSpPr/>
          <p:nvPr/>
        </p:nvSpPr>
        <p:spPr>
          <a:xfrm>
            <a:off x="3805475" y="36549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e4bf12f47b_0_461"/>
          <p:cNvSpPr/>
          <p:nvPr/>
        </p:nvSpPr>
        <p:spPr>
          <a:xfrm>
            <a:off x="2757300" y="36421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e4bf12f47b_0_461"/>
          <p:cNvSpPr/>
          <p:nvPr/>
        </p:nvSpPr>
        <p:spPr>
          <a:xfrm>
            <a:off x="6015275" y="36549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e4bf12f47b_0_461"/>
          <p:cNvSpPr/>
          <p:nvPr/>
        </p:nvSpPr>
        <p:spPr>
          <a:xfrm>
            <a:off x="4967100" y="36421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ge4bf12f47b_0_461"/>
          <p:cNvGrpSpPr/>
          <p:nvPr/>
        </p:nvGrpSpPr>
        <p:grpSpPr>
          <a:xfrm>
            <a:off x="7102175" y="2666725"/>
            <a:ext cx="948000" cy="1170300"/>
            <a:chOff x="9390850" y="4710250"/>
            <a:chExt cx="948000" cy="1170300"/>
          </a:xfrm>
        </p:grpSpPr>
        <p:cxnSp>
          <p:nvCxnSpPr>
            <p:cNvPr id="412" name="Google Shape;412;ge4bf12f47b_0_461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ge4bf12f47b_0_461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14" name="Google Shape;414;ge4bf12f47b_0_461"/>
          <p:cNvCxnSpPr/>
          <p:nvPr/>
        </p:nvCxnSpPr>
        <p:spPr>
          <a:xfrm>
            <a:off x="3035800" y="27332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ge4bf12f47b_0_461"/>
          <p:cNvCxnSpPr/>
          <p:nvPr/>
        </p:nvCxnSpPr>
        <p:spPr>
          <a:xfrm>
            <a:off x="5173225" y="27674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ge4bf12f47b_0_461"/>
          <p:cNvSpPr/>
          <p:nvPr/>
        </p:nvSpPr>
        <p:spPr>
          <a:xfrm flipH="1">
            <a:off x="1890400" y="30884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e4bf12f47b_0_461"/>
          <p:cNvSpPr/>
          <p:nvPr/>
        </p:nvSpPr>
        <p:spPr>
          <a:xfrm>
            <a:off x="4177775" y="2974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e4bf12f47b_0_461"/>
          <p:cNvSpPr/>
          <p:nvPr/>
        </p:nvSpPr>
        <p:spPr>
          <a:xfrm flipH="1">
            <a:off x="4177775" y="32796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ge4bf12f47b_0_461"/>
          <p:cNvGrpSpPr/>
          <p:nvPr/>
        </p:nvGrpSpPr>
        <p:grpSpPr>
          <a:xfrm>
            <a:off x="2604225" y="4614725"/>
            <a:ext cx="3521700" cy="709675"/>
            <a:chOff x="3180850" y="4853175"/>
            <a:chExt cx="3521700" cy="709675"/>
          </a:xfrm>
        </p:grpSpPr>
        <p:sp>
          <p:nvSpPr>
            <p:cNvPr id="420" name="Google Shape;420;ge4bf12f47b_0_461"/>
            <p:cNvSpPr/>
            <p:nvPr/>
          </p:nvSpPr>
          <p:spPr>
            <a:xfrm>
              <a:off x="5822625" y="4853175"/>
              <a:ext cx="197100" cy="325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e4bf12f47b_0_461"/>
            <p:cNvSpPr/>
            <p:nvPr/>
          </p:nvSpPr>
          <p:spPr>
            <a:xfrm>
              <a:off x="3841425" y="4853175"/>
              <a:ext cx="197100" cy="325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e4bf12f47b_0_461"/>
            <p:cNvSpPr/>
            <p:nvPr/>
          </p:nvSpPr>
          <p:spPr>
            <a:xfrm>
              <a:off x="3180850" y="5237050"/>
              <a:ext cx="17691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Previous node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e4bf12f47b_0_461"/>
            <p:cNvSpPr/>
            <p:nvPr/>
          </p:nvSpPr>
          <p:spPr>
            <a:xfrm>
              <a:off x="5162050" y="5237050"/>
              <a:ext cx="15405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Current node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ge4bf12f47b_0_461"/>
          <p:cNvGrpSpPr/>
          <p:nvPr/>
        </p:nvGrpSpPr>
        <p:grpSpPr>
          <a:xfrm>
            <a:off x="880025" y="2620937"/>
            <a:ext cx="948000" cy="1170300"/>
            <a:chOff x="9390850" y="4710250"/>
            <a:chExt cx="948000" cy="1170300"/>
          </a:xfrm>
        </p:grpSpPr>
        <p:cxnSp>
          <p:nvCxnSpPr>
            <p:cNvPr id="425" name="Google Shape;425;ge4bf12f47b_0_461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ge4bf12f47b_0_461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4bf12f47b_0_466"/>
          <p:cNvSpPr/>
          <p:nvPr/>
        </p:nvSpPr>
        <p:spPr>
          <a:xfrm>
            <a:off x="4807475" y="27663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ge4bf12f47b_0_466"/>
          <p:cNvGrpSpPr/>
          <p:nvPr/>
        </p:nvGrpSpPr>
        <p:grpSpPr>
          <a:xfrm>
            <a:off x="2647525" y="2722900"/>
            <a:ext cx="1540500" cy="888600"/>
            <a:chOff x="2878800" y="4385425"/>
            <a:chExt cx="1540500" cy="888600"/>
          </a:xfrm>
        </p:grpSpPr>
        <p:sp>
          <p:nvSpPr>
            <p:cNvPr id="433" name="Google Shape;433;ge4bf12f47b_0_466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4" name="Google Shape;434;ge4bf12f47b_0_466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35" name="Google Shape;435;ge4bf12f47b_0_466"/>
          <p:cNvCxnSpPr/>
          <p:nvPr/>
        </p:nvCxnSpPr>
        <p:spPr>
          <a:xfrm>
            <a:off x="6017125" y="27720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ge4bf12f47b_0_466"/>
          <p:cNvSpPr/>
          <p:nvPr/>
        </p:nvSpPr>
        <p:spPr>
          <a:xfrm>
            <a:off x="6235175" y="2974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e4bf12f47b_0_466"/>
          <p:cNvSpPr/>
          <p:nvPr/>
        </p:nvSpPr>
        <p:spPr>
          <a:xfrm>
            <a:off x="5082875" y="4048525"/>
            <a:ext cx="11523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e4bf12f47b_0_466"/>
          <p:cNvSpPr/>
          <p:nvPr/>
        </p:nvSpPr>
        <p:spPr>
          <a:xfrm>
            <a:off x="3805475" y="36549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e4bf12f47b_0_466"/>
          <p:cNvSpPr/>
          <p:nvPr/>
        </p:nvSpPr>
        <p:spPr>
          <a:xfrm>
            <a:off x="2757300" y="36421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e4bf12f47b_0_466"/>
          <p:cNvSpPr/>
          <p:nvPr/>
        </p:nvSpPr>
        <p:spPr>
          <a:xfrm>
            <a:off x="6015275" y="36549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e4bf12f47b_0_466"/>
          <p:cNvSpPr/>
          <p:nvPr/>
        </p:nvSpPr>
        <p:spPr>
          <a:xfrm>
            <a:off x="4967100" y="36421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ge4bf12f47b_0_466"/>
          <p:cNvGrpSpPr/>
          <p:nvPr/>
        </p:nvGrpSpPr>
        <p:grpSpPr>
          <a:xfrm>
            <a:off x="7102175" y="2666725"/>
            <a:ext cx="948000" cy="1170300"/>
            <a:chOff x="9390850" y="4710250"/>
            <a:chExt cx="948000" cy="1170300"/>
          </a:xfrm>
        </p:grpSpPr>
        <p:cxnSp>
          <p:nvCxnSpPr>
            <p:cNvPr id="443" name="Google Shape;443;ge4bf12f47b_0_466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ge4bf12f47b_0_466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45" name="Google Shape;445;ge4bf12f47b_0_466"/>
          <p:cNvCxnSpPr/>
          <p:nvPr/>
        </p:nvCxnSpPr>
        <p:spPr>
          <a:xfrm>
            <a:off x="3035800" y="27332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ge4bf12f47b_0_466"/>
          <p:cNvCxnSpPr/>
          <p:nvPr/>
        </p:nvCxnSpPr>
        <p:spPr>
          <a:xfrm>
            <a:off x="5173225" y="27674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ge4bf12f47b_0_466"/>
          <p:cNvSpPr/>
          <p:nvPr/>
        </p:nvSpPr>
        <p:spPr>
          <a:xfrm flipH="1">
            <a:off x="1899425" y="3083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e4bf12f47b_0_466"/>
          <p:cNvSpPr/>
          <p:nvPr/>
        </p:nvSpPr>
        <p:spPr>
          <a:xfrm>
            <a:off x="3593025" y="49526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ge4bf12f47b_0_466"/>
          <p:cNvGrpSpPr/>
          <p:nvPr/>
        </p:nvGrpSpPr>
        <p:grpSpPr>
          <a:xfrm>
            <a:off x="2894450" y="4502850"/>
            <a:ext cx="3521700" cy="709675"/>
            <a:chOff x="3180850" y="4853175"/>
            <a:chExt cx="3521700" cy="709675"/>
          </a:xfrm>
        </p:grpSpPr>
        <p:sp>
          <p:nvSpPr>
            <p:cNvPr id="450" name="Google Shape;450;ge4bf12f47b_0_466"/>
            <p:cNvSpPr/>
            <p:nvPr/>
          </p:nvSpPr>
          <p:spPr>
            <a:xfrm>
              <a:off x="5822625" y="4853175"/>
              <a:ext cx="197100" cy="325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e4bf12f47b_0_466"/>
            <p:cNvSpPr/>
            <p:nvPr/>
          </p:nvSpPr>
          <p:spPr>
            <a:xfrm>
              <a:off x="3841425" y="4853175"/>
              <a:ext cx="197100" cy="325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e4bf12f47b_0_466"/>
            <p:cNvSpPr/>
            <p:nvPr/>
          </p:nvSpPr>
          <p:spPr>
            <a:xfrm>
              <a:off x="3180850" y="5237050"/>
              <a:ext cx="15405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Previous node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e4bf12f47b_0_466"/>
            <p:cNvSpPr/>
            <p:nvPr/>
          </p:nvSpPr>
          <p:spPr>
            <a:xfrm>
              <a:off x="5162050" y="5237050"/>
              <a:ext cx="15405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Current node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ge4bf12f47b_0_466"/>
          <p:cNvGrpSpPr/>
          <p:nvPr/>
        </p:nvGrpSpPr>
        <p:grpSpPr>
          <a:xfrm>
            <a:off x="3638125" y="5237500"/>
            <a:ext cx="1540500" cy="888600"/>
            <a:chOff x="2878800" y="4385425"/>
            <a:chExt cx="1540500" cy="888600"/>
          </a:xfrm>
        </p:grpSpPr>
        <p:sp>
          <p:nvSpPr>
            <p:cNvPr id="455" name="Google Shape;455;ge4bf12f47b_0_466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6" name="Google Shape;456;ge4bf12f47b_0_466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7" name="Google Shape;457;ge4bf12f47b_0_466"/>
          <p:cNvSpPr/>
          <p:nvPr/>
        </p:nvSpPr>
        <p:spPr>
          <a:xfrm>
            <a:off x="5082475" y="62912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e4bf12f47b_0_466"/>
          <p:cNvSpPr/>
          <p:nvPr/>
        </p:nvSpPr>
        <p:spPr>
          <a:xfrm>
            <a:off x="4034300" y="62785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ge4bf12f47b_0_466"/>
          <p:cNvCxnSpPr/>
          <p:nvPr/>
        </p:nvCxnSpPr>
        <p:spPr>
          <a:xfrm>
            <a:off x="4026400" y="52478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ge4bf12f47b_0_466"/>
          <p:cNvSpPr/>
          <p:nvPr/>
        </p:nvSpPr>
        <p:spPr>
          <a:xfrm>
            <a:off x="4889275" y="3654900"/>
            <a:ext cx="567900" cy="1854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e4bf12f47b_0_466"/>
          <p:cNvSpPr/>
          <p:nvPr/>
        </p:nvSpPr>
        <p:spPr>
          <a:xfrm flipH="1">
            <a:off x="3239875" y="3650325"/>
            <a:ext cx="567900" cy="1854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e4bf12f47b_0_466"/>
          <p:cNvSpPr txBox="1"/>
          <p:nvPr/>
        </p:nvSpPr>
        <p:spPr>
          <a:xfrm>
            <a:off x="880031" y="523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e4bf12f47b_0_466"/>
          <p:cNvSpPr txBox="1"/>
          <p:nvPr/>
        </p:nvSpPr>
        <p:spPr>
          <a:xfrm>
            <a:off x="880025" y="16355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in between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e4bf12f47b_0_466"/>
          <p:cNvSpPr/>
          <p:nvPr/>
        </p:nvSpPr>
        <p:spPr>
          <a:xfrm>
            <a:off x="4177775" y="2974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e4bf12f47b_0_466"/>
          <p:cNvSpPr/>
          <p:nvPr/>
        </p:nvSpPr>
        <p:spPr>
          <a:xfrm flipH="1">
            <a:off x="4177775" y="32796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ge4bf12f47b_0_466"/>
          <p:cNvGrpSpPr/>
          <p:nvPr/>
        </p:nvGrpSpPr>
        <p:grpSpPr>
          <a:xfrm>
            <a:off x="714325" y="2620937"/>
            <a:ext cx="948000" cy="1170300"/>
            <a:chOff x="9390850" y="4710250"/>
            <a:chExt cx="948000" cy="1170300"/>
          </a:xfrm>
        </p:grpSpPr>
        <p:cxnSp>
          <p:nvCxnSpPr>
            <p:cNvPr id="467" name="Google Shape;467;ge4bf12f47b_0_466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ge4bf12f47b_0_466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b6d5ef919_0_127"/>
          <p:cNvSpPr/>
          <p:nvPr/>
        </p:nvSpPr>
        <p:spPr>
          <a:xfrm>
            <a:off x="4807475" y="27663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geb6d5ef919_0_127"/>
          <p:cNvGrpSpPr/>
          <p:nvPr/>
        </p:nvGrpSpPr>
        <p:grpSpPr>
          <a:xfrm>
            <a:off x="2647525" y="2722900"/>
            <a:ext cx="1540500" cy="888600"/>
            <a:chOff x="2878800" y="4385425"/>
            <a:chExt cx="1540500" cy="888600"/>
          </a:xfrm>
        </p:grpSpPr>
        <p:sp>
          <p:nvSpPr>
            <p:cNvPr id="475" name="Google Shape;475;geb6d5ef919_0_127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6" name="Google Shape;476;geb6d5ef919_0_127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77" name="Google Shape;477;geb6d5ef919_0_127"/>
          <p:cNvCxnSpPr/>
          <p:nvPr/>
        </p:nvCxnSpPr>
        <p:spPr>
          <a:xfrm>
            <a:off x="6017125" y="27720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8" name="Google Shape;478;geb6d5ef919_0_127"/>
          <p:cNvSpPr/>
          <p:nvPr/>
        </p:nvSpPr>
        <p:spPr>
          <a:xfrm>
            <a:off x="6235175" y="2974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eb6d5ef919_0_127"/>
          <p:cNvSpPr/>
          <p:nvPr/>
        </p:nvSpPr>
        <p:spPr>
          <a:xfrm>
            <a:off x="3805475" y="36549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eb6d5ef919_0_127"/>
          <p:cNvSpPr/>
          <p:nvPr/>
        </p:nvSpPr>
        <p:spPr>
          <a:xfrm>
            <a:off x="2757300" y="36421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eb6d5ef919_0_127"/>
          <p:cNvSpPr/>
          <p:nvPr/>
        </p:nvSpPr>
        <p:spPr>
          <a:xfrm>
            <a:off x="6015275" y="36549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eb6d5ef919_0_127"/>
          <p:cNvSpPr/>
          <p:nvPr/>
        </p:nvSpPr>
        <p:spPr>
          <a:xfrm>
            <a:off x="4967100" y="36421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geb6d5ef919_0_127"/>
          <p:cNvGrpSpPr/>
          <p:nvPr/>
        </p:nvGrpSpPr>
        <p:grpSpPr>
          <a:xfrm>
            <a:off x="7102175" y="2666725"/>
            <a:ext cx="948000" cy="1170300"/>
            <a:chOff x="9390850" y="4710250"/>
            <a:chExt cx="948000" cy="1170300"/>
          </a:xfrm>
        </p:grpSpPr>
        <p:cxnSp>
          <p:nvCxnSpPr>
            <p:cNvPr id="484" name="Google Shape;484;geb6d5ef919_0_127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geb6d5ef919_0_127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86" name="Google Shape;486;geb6d5ef919_0_127"/>
          <p:cNvCxnSpPr/>
          <p:nvPr/>
        </p:nvCxnSpPr>
        <p:spPr>
          <a:xfrm>
            <a:off x="3035800" y="27332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geb6d5ef919_0_127"/>
          <p:cNvCxnSpPr/>
          <p:nvPr/>
        </p:nvCxnSpPr>
        <p:spPr>
          <a:xfrm>
            <a:off x="5173225" y="27674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geb6d5ef919_0_127"/>
          <p:cNvSpPr/>
          <p:nvPr/>
        </p:nvSpPr>
        <p:spPr>
          <a:xfrm flipH="1">
            <a:off x="1865425" y="30884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eb6d5ef919_0_127"/>
          <p:cNvSpPr/>
          <p:nvPr/>
        </p:nvSpPr>
        <p:spPr>
          <a:xfrm>
            <a:off x="3593025" y="49526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geb6d5ef919_0_127"/>
          <p:cNvGrpSpPr/>
          <p:nvPr/>
        </p:nvGrpSpPr>
        <p:grpSpPr>
          <a:xfrm>
            <a:off x="2894450" y="4502850"/>
            <a:ext cx="3521700" cy="709675"/>
            <a:chOff x="3180850" y="4853175"/>
            <a:chExt cx="3521700" cy="709675"/>
          </a:xfrm>
        </p:grpSpPr>
        <p:sp>
          <p:nvSpPr>
            <p:cNvPr id="491" name="Google Shape;491;geb6d5ef919_0_127"/>
            <p:cNvSpPr/>
            <p:nvPr/>
          </p:nvSpPr>
          <p:spPr>
            <a:xfrm>
              <a:off x="5822625" y="4853175"/>
              <a:ext cx="197100" cy="325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eb6d5ef919_0_127"/>
            <p:cNvSpPr/>
            <p:nvPr/>
          </p:nvSpPr>
          <p:spPr>
            <a:xfrm>
              <a:off x="3841425" y="4853175"/>
              <a:ext cx="197100" cy="325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eb6d5ef919_0_127"/>
            <p:cNvSpPr/>
            <p:nvPr/>
          </p:nvSpPr>
          <p:spPr>
            <a:xfrm>
              <a:off x="3180850" y="5237050"/>
              <a:ext cx="15405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Previous node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eb6d5ef919_0_127"/>
            <p:cNvSpPr/>
            <p:nvPr/>
          </p:nvSpPr>
          <p:spPr>
            <a:xfrm>
              <a:off x="5162050" y="5237050"/>
              <a:ext cx="15405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Current node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geb6d5ef919_0_127"/>
          <p:cNvGrpSpPr/>
          <p:nvPr/>
        </p:nvGrpSpPr>
        <p:grpSpPr>
          <a:xfrm>
            <a:off x="3638125" y="5237500"/>
            <a:ext cx="1540500" cy="888600"/>
            <a:chOff x="2878800" y="4385425"/>
            <a:chExt cx="1540500" cy="888600"/>
          </a:xfrm>
        </p:grpSpPr>
        <p:sp>
          <p:nvSpPr>
            <p:cNvPr id="496" name="Google Shape;496;geb6d5ef919_0_127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Google Shape;497;geb6d5ef919_0_127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8" name="Google Shape;498;geb6d5ef919_0_127"/>
          <p:cNvSpPr/>
          <p:nvPr/>
        </p:nvSpPr>
        <p:spPr>
          <a:xfrm>
            <a:off x="5082475" y="62912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eb6d5ef919_0_127"/>
          <p:cNvSpPr/>
          <p:nvPr/>
        </p:nvSpPr>
        <p:spPr>
          <a:xfrm>
            <a:off x="4034300" y="62785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geb6d5ef919_0_127"/>
          <p:cNvCxnSpPr/>
          <p:nvPr/>
        </p:nvCxnSpPr>
        <p:spPr>
          <a:xfrm>
            <a:off x="4026400" y="52478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geb6d5ef919_0_127"/>
          <p:cNvSpPr/>
          <p:nvPr/>
        </p:nvSpPr>
        <p:spPr>
          <a:xfrm>
            <a:off x="4889275" y="3654900"/>
            <a:ext cx="567900" cy="1854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eb6d5ef919_0_127"/>
          <p:cNvSpPr/>
          <p:nvPr/>
        </p:nvSpPr>
        <p:spPr>
          <a:xfrm flipH="1" rot="10800000">
            <a:off x="3898675" y="3121525"/>
            <a:ext cx="594900" cy="2112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eb6d5ef919_0_127"/>
          <p:cNvSpPr/>
          <p:nvPr/>
        </p:nvSpPr>
        <p:spPr>
          <a:xfrm flipH="1">
            <a:off x="3239875" y="3650325"/>
            <a:ext cx="567900" cy="1854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eb6d5ef919_0_127"/>
          <p:cNvSpPr/>
          <p:nvPr/>
        </p:nvSpPr>
        <p:spPr>
          <a:xfrm rot="10800000">
            <a:off x="4508275" y="3121525"/>
            <a:ext cx="594900" cy="2112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eb6d5ef919_0_127"/>
          <p:cNvSpPr txBox="1"/>
          <p:nvPr/>
        </p:nvSpPr>
        <p:spPr>
          <a:xfrm>
            <a:off x="880031" y="523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eb6d5ef919_0_127"/>
          <p:cNvSpPr txBox="1"/>
          <p:nvPr/>
        </p:nvSpPr>
        <p:spPr>
          <a:xfrm>
            <a:off x="880025" y="16355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in between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geb6d5ef919_0_127"/>
          <p:cNvGrpSpPr/>
          <p:nvPr/>
        </p:nvGrpSpPr>
        <p:grpSpPr>
          <a:xfrm>
            <a:off x="917425" y="2625462"/>
            <a:ext cx="948000" cy="1170300"/>
            <a:chOff x="9390850" y="4710250"/>
            <a:chExt cx="948000" cy="1170300"/>
          </a:xfrm>
        </p:grpSpPr>
        <p:cxnSp>
          <p:nvCxnSpPr>
            <p:cNvPr id="508" name="Google Shape;508;geb6d5ef919_0_127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geb6d5ef919_0_127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4bf12f47b_0_553"/>
          <p:cNvSpPr/>
          <p:nvPr/>
        </p:nvSpPr>
        <p:spPr>
          <a:xfrm>
            <a:off x="6580275" y="29442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ge4bf12f47b_0_553"/>
          <p:cNvGrpSpPr/>
          <p:nvPr/>
        </p:nvGrpSpPr>
        <p:grpSpPr>
          <a:xfrm>
            <a:off x="4420325" y="2900800"/>
            <a:ext cx="1540500" cy="888600"/>
            <a:chOff x="2878800" y="4385425"/>
            <a:chExt cx="1540500" cy="888600"/>
          </a:xfrm>
        </p:grpSpPr>
        <p:sp>
          <p:nvSpPr>
            <p:cNvPr id="516" name="Google Shape;516;ge4bf12f47b_0_553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" name="Google Shape;517;ge4bf12f47b_0_553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18" name="Google Shape;518;ge4bf12f47b_0_553"/>
          <p:cNvCxnSpPr/>
          <p:nvPr/>
        </p:nvCxnSpPr>
        <p:spPr>
          <a:xfrm>
            <a:off x="7789925" y="29499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ge4bf12f47b_0_553"/>
          <p:cNvSpPr/>
          <p:nvPr/>
        </p:nvSpPr>
        <p:spPr>
          <a:xfrm>
            <a:off x="5746825" y="31493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e4bf12f47b_0_553"/>
          <p:cNvSpPr/>
          <p:nvPr/>
        </p:nvSpPr>
        <p:spPr>
          <a:xfrm>
            <a:off x="8007975" y="31527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e4bf12f47b_0_553"/>
          <p:cNvSpPr/>
          <p:nvPr/>
        </p:nvSpPr>
        <p:spPr>
          <a:xfrm>
            <a:off x="5578275" y="38328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e4bf12f47b_0_553"/>
          <p:cNvSpPr/>
          <p:nvPr/>
        </p:nvSpPr>
        <p:spPr>
          <a:xfrm>
            <a:off x="4530100" y="38200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e4bf12f47b_0_553"/>
          <p:cNvSpPr/>
          <p:nvPr/>
        </p:nvSpPr>
        <p:spPr>
          <a:xfrm>
            <a:off x="7788075" y="38328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e4bf12f47b_0_553"/>
          <p:cNvSpPr/>
          <p:nvPr/>
        </p:nvSpPr>
        <p:spPr>
          <a:xfrm>
            <a:off x="6739900" y="38200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ge4bf12f47b_0_553"/>
          <p:cNvGrpSpPr/>
          <p:nvPr/>
        </p:nvGrpSpPr>
        <p:grpSpPr>
          <a:xfrm>
            <a:off x="8874975" y="2844625"/>
            <a:ext cx="948000" cy="1170300"/>
            <a:chOff x="9390850" y="4710250"/>
            <a:chExt cx="948000" cy="1170300"/>
          </a:xfrm>
        </p:grpSpPr>
        <p:cxnSp>
          <p:nvCxnSpPr>
            <p:cNvPr id="526" name="Google Shape;526;ge4bf12f47b_0_553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ge4bf12f47b_0_553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28" name="Google Shape;528;ge4bf12f47b_0_553"/>
          <p:cNvCxnSpPr/>
          <p:nvPr/>
        </p:nvCxnSpPr>
        <p:spPr>
          <a:xfrm>
            <a:off x="4732400" y="29111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9" name="Google Shape;529;ge4bf12f47b_0_553"/>
          <p:cNvCxnSpPr/>
          <p:nvPr/>
        </p:nvCxnSpPr>
        <p:spPr>
          <a:xfrm>
            <a:off x="6946025" y="29453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0" name="Google Shape;530;ge4bf12f47b_0_553"/>
          <p:cNvSpPr/>
          <p:nvPr/>
        </p:nvSpPr>
        <p:spPr>
          <a:xfrm flipH="1">
            <a:off x="5975425" y="34541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e4bf12f47b_0_553"/>
          <p:cNvSpPr/>
          <p:nvPr/>
        </p:nvSpPr>
        <p:spPr>
          <a:xfrm flipH="1">
            <a:off x="1489875" y="32055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ge4bf12f47b_0_553"/>
          <p:cNvGrpSpPr/>
          <p:nvPr/>
        </p:nvGrpSpPr>
        <p:grpSpPr>
          <a:xfrm>
            <a:off x="2357300" y="2844625"/>
            <a:ext cx="1540500" cy="888600"/>
            <a:chOff x="2878800" y="4385425"/>
            <a:chExt cx="1540500" cy="888600"/>
          </a:xfrm>
        </p:grpSpPr>
        <p:sp>
          <p:nvSpPr>
            <p:cNvPr id="533" name="Google Shape;533;ge4bf12f47b_0_553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4" name="Google Shape;534;ge4bf12f47b_0_553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5" name="Google Shape;535;ge4bf12f47b_0_553"/>
          <p:cNvSpPr/>
          <p:nvPr/>
        </p:nvSpPr>
        <p:spPr>
          <a:xfrm>
            <a:off x="3515250" y="37766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e4bf12f47b_0_553"/>
          <p:cNvSpPr/>
          <p:nvPr/>
        </p:nvSpPr>
        <p:spPr>
          <a:xfrm>
            <a:off x="2467075" y="37639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ge4bf12f47b_0_553"/>
          <p:cNvCxnSpPr/>
          <p:nvPr/>
        </p:nvCxnSpPr>
        <p:spPr>
          <a:xfrm>
            <a:off x="2745575" y="28550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8" name="Google Shape;538;ge4bf12f47b_0_553"/>
          <p:cNvSpPr/>
          <p:nvPr/>
        </p:nvSpPr>
        <p:spPr>
          <a:xfrm>
            <a:off x="3683800" y="30931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e4bf12f47b_0_553"/>
          <p:cNvSpPr/>
          <p:nvPr/>
        </p:nvSpPr>
        <p:spPr>
          <a:xfrm flipH="1">
            <a:off x="3912400" y="33979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e4bf12f47b_0_553"/>
          <p:cNvSpPr txBox="1"/>
          <p:nvPr/>
        </p:nvSpPr>
        <p:spPr>
          <a:xfrm>
            <a:off x="880031" y="523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e4bf12f47b_0_553"/>
          <p:cNvSpPr txBox="1"/>
          <p:nvPr/>
        </p:nvSpPr>
        <p:spPr>
          <a:xfrm>
            <a:off x="880025" y="16355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in between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ge4bf12f47b_0_553"/>
          <p:cNvGrpSpPr/>
          <p:nvPr/>
        </p:nvGrpSpPr>
        <p:grpSpPr>
          <a:xfrm>
            <a:off x="558175" y="2703787"/>
            <a:ext cx="948000" cy="1170300"/>
            <a:chOff x="9390850" y="4710250"/>
            <a:chExt cx="948000" cy="1170300"/>
          </a:xfrm>
        </p:grpSpPr>
        <p:cxnSp>
          <p:nvCxnSpPr>
            <p:cNvPr id="543" name="Google Shape;543;ge4bf12f47b_0_553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ge4bf12f47b_0_553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3f3399cf6_0_17"/>
          <p:cNvSpPr txBox="1"/>
          <p:nvPr/>
        </p:nvSpPr>
        <p:spPr>
          <a:xfrm>
            <a:off x="2095956" y="30172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e3f3399cf6_0_17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3f3399cf6_0_27"/>
          <p:cNvSpPr txBox="1"/>
          <p:nvPr/>
        </p:nvSpPr>
        <p:spPr>
          <a:xfrm>
            <a:off x="905356" y="3134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e3f3399cf6_0_27"/>
          <p:cNvSpPr txBox="1"/>
          <p:nvPr/>
        </p:nvSpPr>
        <p:spPr>
          <a:xfrm>
            <a:off x="905350" y="1517963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node from beginning of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e3f3399cf6_0_27"/>
          <p:cNvSpPr/>
          <p:nvPr/>
        </p:nvSpPr>
        <p:spPr>
          <a:xfrm>
            <a:off x="4490000" y="35622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e3f3399cf6_0_27"/>
          <p:cNvSpPr/>
          <p:nvPr/>
        </p:nvSpPr>
        <p:spPr>
          <a:xfrm>
            <a:off x="6598675" y="35839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ge3f3399cf6_0_27"/>
          <p:cNvGrpSpPr/>
          <p:nvPr/>
        </p:nvGrpSpPr>
        <p:grpSpPr>
          <a:xfrm>
            <a:off x="2381325" y="3540500"/>
            <a:ext cx="1540500" cy="888600"/>
            <a:chOff x="2878800" y="4385425"/>
            <a:chExt cx="1540500" cy="888600"/>
          </a:xfrm>
        </p:grpSpPr>
        <p:sp>
          <p:nvSpPr>
            <p:cNvPr id="560" name="Google Shape;560;ge3f3399cf6_0_27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1" name="Google Shape;561;ge3f3399cf6_0_27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62" name="Google Shape;562;ge3f3399cf6_0_27"/>
          <p:cNvCxnSpPr/>
          <p:nvPr/>
        </p:nvCxnSpPr>
        <p:spPr>
          <a:xfrm>
            <a:off x="5665200" y="35508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ge3f3399cf6_0_27"/>
          <p:cNvCxnSpPr/>
          <p:nvPr/>
        </p:nvCxnSpPr>
        <p:spPr>
          <a:xfrm>
            <a:off x="7808325" y="35896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4" name="Google Shape;564;ge3f3399cf6_0_27"/>
          <p:cNvSpPr/>
          <p:nvPr/>
        </p:nvSpPr>
        <p:spPr>
          <a:xfrm>
            <a:off x="3707825" y="37890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e3f3399cf6_0_27"/>
          <p:cNvSpPr/>
          <p:nvPr/>
        </p:nvSpPr>
        <p:spPr>
          <a:xfrm>
            <a:off x="5816575" y="37924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e3f3399cf6_0_27"/>
          <p:cNvSpPr/>
          <p:nvPr/>
        </p:nvSpPr>
        <p:spPr>
          <a:xfrm>
            <a:off x="8026375" y="37924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e3f3399cf6_0_27"/>
          <p:cNvSpPr/>
          <p:nvPr/>
        </p:nvSpPr>
        <p:spPr>
          <a:xfrm>
            <a:off x="6874075" y="4866125"/>
            <a:ext cx="11523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e3f3399cf6_0_27"/>
          <p:cNvSpPr/>
          <p:nvPr/>
        </p:nvSpPr>
        <p:spPr>
          <a:xfrm>
            <a:off x="5672875" y="44725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e3f3399cf6_0_27"/>
          <p:cNvSpPr/>
          <p:nvPr/>
        </p:nvSpPr>
        <p:spPr>
          <a:xfrm>
            <a:off x="4624700" y="44597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e3f3399cf6_0_27"/>
          <p:cNvSpPr/>
          <p:nvPr/>
        </p:nvSpPr>
        <p:spPr>
          <a:xfrm>
            <a:off x="3539275" y="44725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e3f3399cf6_0_27"/>
          <p:cNvSpPr/>
          <p:nvPr/>
        </p:nvSpPr>
        <p:spPr>
          <a:xfrm>
            <a:off x="2491100" y="44597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e3f3399cf6_0_27"/>
          <p:cNvSpPr/>
          <p:nvPr/>
        </p:nvSpPr>
        <p:spPr>
          <a:xfrm>
            <a:off x="7806475" y="44725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e3f3399cf6_0_27"/>
          <p:cNvSpPr/>
          <p:nvPr/>
        </p:nvSpPr>
        <p:spPr>
          <a:xfrm>
            <a:off x="6758300" y="44597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ge3f3399cf6_0_27"/>
          <p:cNvGrpSpPr/>
          <p:nvPr/>
        </p:nvGrpSpPr>
        <p:grpSpPr>
          <a:xfrm>
            <a:off x="8893375" y="3484325"/>
            <a:ext cx="948000" cy="1170300"/>
            <a:chOff x="9390850" y="4710250"/>
            <a:chExt cx="948000" cy="1170300"/>
          </a:xfrm>
        </p:grpSpPr>
        <p:cxnSp>
          <p:nvCxnSpPr>
            <p:cNvPr id="575" name="Google Shape;575;ge3f3399cf6_0_27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6" name="Google Shape;576;ge3f3399cf6_0_27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77" name="Google Shape;577;ge3f3399cf6_0_27"/>
          <p:cNvCxnSpPr/>
          <p:nvPr/>
        </p:nvCxnSpPr>
        <p:spPr>
          <a:xfrm>
            <a:off x="2769600" y="35508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ge3f3399cf6_0_27"/>
          <p:cNvCxnSpPr/>
          <p:nvPr/>
        </p:nvCxnSpPr>
        <p:spPr>
          <a:xfrm flipH="1">
            <a:off x="4824225" y="3577200"/>
            <a:ext cx="4800" cy="8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ge3f3399cf6_0_27"/>
          <p:cNvCxnSpPr/>
          <p:nvPr/>
        </p:nvCxnSpPr>
        <p:spPr>
          <a:xfrm>
            <a:off x="6964425" y="35850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ge3f3399cf6_0_27"/>
          <p:cNvSpPr/>
          <p:nvPr/>
        </p:nvSpPr>
        <p:spPr>
          <a:xfrm flipH="1">
            <a:off x="3936425" y="4093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e3f3399cf6_0_27"/>
          <p:cNvSpPr/>
          <p:nvPr/>
        </p:nvSpPr>
        <p:spPr>
          <a:xfrm flipH="1">
            <a:off x="6045175" y="40972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e3f3399cf6_0_27"/>
          <p:cNvSpPr/>
          <p:nvPr/>
        </p:nvSpPr>
        <p:spPr>
          <a:xfrm flipH="1">
            <a:off x="1481500" y="39402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e3f3399cf6_0_27"/>
          <p:cNvSpPr/>
          <p:nvPr/>
        </p:nvSpPr>
        <p:spPr>
          <a:xfrm>
            <a:off x="4639150" y="4866125"/>
            <a:ext cx="15405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ge3f3399cf6_0_27"/>
          <p:cNvGrpSpPr/>
          <p:nvPr/>
        </p:nvGrpSpPr>
        <p:grpSpPr>
          <a:xfrm>
            <a:off x="530925" y="3443050"/>
            <a:ext cx="948000" cy="1170300"/>
            <a:chOff x="9390850" y="4710250"/>
            <a:chExt cx="948000" cy="1170300"/>
          </a:xfrm>
        </p:grpSpPr>
        <p:cxnSp>
          <p:nvCxnSpPr>
            <p:cNvPr id="585" name="Google Shape;585;ge3f3399cf6_0_27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6" name="Google Shape;586;ge3f3399cf6_0_27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50" y="1661100"/>
            <a:ext cx="4120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Doubly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 example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 example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example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dfd20670fb_0_4"/>
          <p:cNvSpPr txBox="1"/>
          <p:nvPr/>
        </p:nvSpPr>
        <p:spPr>
          <a:xfrm>
            <a:off x="5173850" y="1661100"/>
            <a:ext cx="4120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Deletion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 example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 example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example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4bf12f47b_0_628"/>
          <p:cNvSpPr/>
          <p:nvPr/>
        </p:nvSpPr>
        <p:spPr>
          <a:xfrm>
            <a:off x="4490000" y="35622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e4bf12f47b_0_628"/>
          <p:cNvSpPr/>
          <p:nvPr/>
        </p:nvSpPr>
        <p:spPr>
          <a:xfrm>
            <a:off x="6598675" y="35839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3" name="Google Shape;593;ge4bf12f47b_0_628"/>
          <p:cNvGrpSpPr/>
          <p:nvPr/>
        </p:nvGrpSpPr>
        <p:grpSpPr>
          <a:xfrm>
            <a:off x="2381325" y="3540500"/>
            <a:ext cx="1540500" cy="888600"/>
            <a:chOff x="2878800" y="4385425"/>
            <a:chExt cx="1540500" cy="888600"/>
          </a:xfrm>
        </p:grpSpPr>
        <p:sp>
          <p:nvSpPr>
            <p:cNvPr id="594" name="Google Shape;594;ge4bf12f47b_0_628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5" name="Google Shape;595;ge4bf12f47b_0_628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96" name="Google Shape;596;ge4bf12f47b_0_628"/>
          <p:cNvCxnSpPr/>
          <p:nvPr/>
        </p:nvCxnSpPr>
        <p:spPr>
          <a:xfrm>
            <a:off x="5665200" y="35508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ge4bf12f47b_0_628"/>
          <p:cNvCxnSpPr/>
          <p:nvPr/>
        </p:nvCxnSpPr>
        <p:spPr>
          <a:xfrm>
            <a:off x="7808325" y="35896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ge4bf12f47b_0_628"/>
          <p:cNvSpPr/>
          <p:nvPr/>
        </p:nvSpPr>
        <p:spPr>
          <a:xfrm>
            <a:off x="3707825" y="37890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e4bf12f47b_0_628"/>
          <p:cNvSpPr/>
          <p:nvPr/>
        </p:nvSpPr>
        <p:spPr>
          <a:xfrm>
            <a:off x="5816575" y="37924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e4bf12f47b_0_628"/>
          <p:cNvSpPr/>
          <p:nvPr/>
        </p:nvSpPr>
        <p:spPr>
          <a:xfrm>
            <a:off x="8026375" y="37924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e4bf12f47b_0_628"/>
          <p:cNvSpPr/>
          <p:nvPr/>
        </p:nvSpPr>
        <p:spPr>
          <a:xfrm>
            <a:off x="6874075" y="4866125"/>
            <a:ext cx="11523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e4bf12f47b_0_628"/>
          <p:cNvSpPr/>
          <p:nvPr/>
        </p:nvSpPr>
        <p:spPr>
          <a:xfrm>
            <a:off x="5672875" y="44725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e4bf12f47b_0_628"/>
          <p:cNvSpPr/>
          <p:nvPr/>
        </p:nvSpPr>
        <p:spPr>
          <a:xfrm>
            <a:off x="4624700" y="44597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e4bf12f47b_0_628"/>
          <p:cNvSpPr/>
          <p:nvPr/>
        </p:nvSpPr>
        <p:spPr>
          <a:xfrm>
            <a:off x="3539275" y="44725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e4bf12f47b_0_628"/>
          <p:cNvSpPr/>
          <p:nvPr/>
        </p:nvSpPr>
        <p:spPr>
          <a:xfrm>
            <a:off x="2491100" y="44597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e4bf12f47b_0_628"/>
          <p:cNvSpPr/>
          <p:nvPr/>
        </p:nvSpPr>
        <p:spPr>
          <a:xfrm>
            <a:off x="7806475" y="44725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e4bf12f47b_0_628"/>
          <p:cNvSpPr/>
          <p:nvPr/>
        </p:nvSpPr>
        <p:spPr>
          <a:xfrm>
            <a:off x="6758300" y="44597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ge4bf12f47b_0_628"/>
          <p:cNvGrpSpPr/>
          <p:nvPr/>
        </p:nvGrpSpPr>
        <p:grpSpPr>
          <a:xfrm>
            <a:off x="8893375" y="3484325"/>
            <a:ext cx="948000" cy="1170300"/>
            <a:chOff x="9390850" y="4710250"/>
            <a:chExt cx="948000" cy="1170300"/>
          </a:xfrm>
        </p:grpSpPr>
        <p:cxnSp>
          <p:nvCxnSpPr>
            <p:cNvPr id="609" name="Google Shape;609;ge4bf12f47b_0_628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ge4bf12f47b_0_628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11" name="Google Shape;611;ge4bf12f47b_0_628"/>
          <p:cNvCxnSpPr/>
          <p:nvPr/>
        </p:nvCxnSpPr>
        <p:spPr>
          <a:xfrm>
            <a:off x="2769600" y="35508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ge4bf12f47b_0_628"/>
          <p:cNvCxnSpPr/>
          <p:nvPr/>
        </p:nvCxnSpPr>
        <p:spPr>
          <a:xfrm flipH="1">
            <a:off x="4824225" y="3577200"/>
            <a:ext cx="4800" cy="8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ge4bf12f47b_0_628"/>
          <p:cNvCxnSpPr/>
          <p:nvPr/>
        </p:nvCxnSpPr>
        <p:spPr>
          <a:xfrm>
            <a:off x="6964425" y="35850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4" name="Google Shape;614;ge4bf12f47b_0_628"/>
          <p:cNvSpPr/>
          <p:nvPr/>
        </p:nvSpPr>
        <p:spPr>
          <a:xfrm flipH="1">
            <a:off x="3936425" y="4093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e4bf12f47b_0_628"/>
          <p:cNvSpPr/>
          <p:nvPr/>
        </p:nvSpPr>
        <p:spPr>
          <a:xfrm flipH="1">
            <a:off x="6045175" y="40972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e4bf12f47b_0_628"/>
          <p:cNvSpPr/>
          <p:nvPr/>
        </p:nvSpPr>
        <p:spPr>
          <a:xfrm flipH="1">
            <a:off x="1599075" y="39231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e4bf12f47b_0_628"/>
          <p:cNvSpPr/>
          <p:nvPr/>
        </p:nvSpPr>
        <p:spPr>
          <a:xfrm>
            <a:off x="2491100" y="2217075"/>
            <a:ext cx="2405400" cy="888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e4bf12f47b_0_628"/>
          <p:cNvSpPr/>
          <p:nvPr/>
        </p:nvSpPr>
        <p:spPr>
          <a:xfrm>
            <a:off x="4639150" y="4866125"/>
            <a:ext cx="15405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e4bf12f47b_0_628"/>
          <p:cNvSpPr txBox="1"/>
          <p:nvPr/>
        </p:nvSpPr>
        <p:spPr>
          <a:xfrm>
            <a:off x="905356" y="3134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e4bf12f47b_0_628"/>
          <p:cNvSpPr txBox="1"/>
          <p:nvPr/>
        </p:nvSpPr>
        <p:spPr>
          <a:xfrm>
            <a:off x="905350" y="1517963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node from beginning of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e4bf12f47b_0_628"/>
          <p:cNvSpPr/>
          <p:nvPr/>
        </p:nvSpPr>
        <p:spPr>
          <a:xfrm>
            <a:off x="1714500" y="2453075"/>
            <a:ext cx="782100" cy="652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ge4bf12f47b_0_628"/>
          <p:cNvGrpSpPr/>
          <p:nvPr/>
        </p:nvGrpSpPr>
        <p:grpSpPr>
          <a:xfrm>
            <a:off x="650925" y="3484325"/>
            <a:ext cx="948000" cy="1170300"/>
            <a:chOff x="9390850" y="4710250"/>
            <a:chExt cx="948000" cy="1170300"/>
          </a:xfrm>
        </p:grpSpPr>
        <p:cxnSp>
          <p:nvCxnSpPr>
            <p:cNvPr id="623" name="Google Shape;623;ge4bf12f47b_0_628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4" name="Google Shape;624;ge4bf12f47b_0_628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5" name="Google Shape;625;ge4bf12f47b_0_628"/>
          <p:cNvSpPr txBox="1"/>
          <p:nvPr/>
        </p:nvSpPr>
        <p:spPr>
          <a:xfrm>
            <a:off x="2125975" y="531160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Left pointer of second node will be null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bf12f47b_0_739"/>
          <p:cNvSpPr/>
          <p:nvPr/>
        </p:nvSpPr>
        <p:spPr>
          <a:xfrm>
            <a:off x="4515125" y="33132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1" name="Google Shape;631;ge4bf12f47b_0_739"/>
          <p:cNvGrpSpPr/>
          <p:nvPr/>
        </p:nvGrpSpPr>
        <p:grpSpPr>
          <a:xfrm>
            <a:off x="2355175" y="3269875"/>
            <a:ext cx="1540500" cy="888600"/>
            <a:chOff x="2878800" y="4385425"/>
            <a:chExt cx="1540500" cy="888600"/>
          </a:xfrm>
        </p:grpSpPr>
        <p:sp>
          <p:nvSpPr>
            <p:cNvPr id="632" name="Google Shape;632;ge4bf12f47b_0_739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3" name="Google Shape;633;ge4bf12f47b_0_739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34" name="Google Shape;634;ge4bf12f47b_0_739"/>
          <p:cNvCxnSpPr/>
          <p:nvPr/>
        </p:nvCxnSpPr>
        <p:spPr>
          <a:xfrm>
            <a:off x="5724775" y="33189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5" name="Google Shape;635;ge4bf12f47b_0_739"/>
          <p:cNvSpPr/>
          <p:nvPr/>
        </p:nvSpPr>
        <p:spPr>
          <a:xfrm>
            <a:off x="3757875" y="35183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e4bf12f47b_0_739"/>
          <p:cNvSpPr/>
          <p:nvPr/>
        </p:nvSpPr>
        <p:spPr>
          <a:xfrm>
            <a:off x="5942825" y="35217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e4bf12f47b_0_739"/>
          <p:cNvSpPr/>
          <p:nvPr/>
        </p:nvSpPr>
        <p:spPr>
          <a:xfrm>
            <a:off x="4790525" y="4595500"/>
            <a:ext cx="11523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e4bf12f47b_0_739"/>
          <p:cNvSpPr/>
          <p:nvPr/>
        </p:nvSpPr>
        <p:spPr>
          <a:xfrm>
            <a:off x="3513125" y="420187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e4bf12f47b_0_739"/>
          <p:cNvSpPr/>
          <p:nvPr/>
        </p:nvSpPr>
        <p:spPr>
          <a:xfrm>
            <a:off x="2464950" y="418915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e4bf12f47b_0_739"/>
          <p:cNvSpPr/>
          <p:nvPr/>
        </p:nvSpPr>
        <p:spPr>
          <a:xfrm>
            <a:off x="5722925" y="420187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e4bf12f47b_0_739"/>
          <p:cNvSpPr/>
          <p:nvPr/>
        </p:nvSpPr>
        <p:spPr>
          <a:xfrm>
            <a:off x="4674750" y="418915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ge4bf12f47b_0_739"/>
          <p:cNvGrpSpPr/>
          <p:nvPr/>
        </p:nvGrpSpPr>
        <p:grpSpPr>
          <a:xfrm>
            <a:off x="624775" y="3133700"/>
            <a:ext cx="948000" cy="1170300"/>
            <a:chOff x="9390850" y="4710250"/>
            <a:chExt cx="948000" cy="1170300"/>
          </a:xfrm>
        </p:grpSpPr>
        <p:cxnSp>
          <p:nvCxnSpPr>
            <p:cNvPr id="643" name="Google Shape;643;ge4bf12f47b_0_739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4" name="Google Shape;644;ge4bf12f47b_0_739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45" name="Google Shape;645;ge4bf12f47b_0_739"/>
          <p:cNvCxnSpPr/>
          <p:nvPr/>
        </p:nvCxnSpPr>
        <p:spPr>
          <a:xfrm>
            <a:off x="2743450" y="32802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6" name="Google Shape;646;ge4bf12f47b_0_739"/>
          <p:cNvCxnSpPr/>
          <p:nvPr/>
        </p:nvCxnSpPr>
        <p:spPr>
          <a:xfrm>
            <a:off x="4880875" y="33144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7" name="Google Shape;647;ge4bf12f47b_0_739"/>
          <p:cNvSpPr/>
          <p:nvPr/>
        </p:nvSpPr>
        <p:spPr>
          <a:xfrm flipH="1">
            <a:off x="3910275" y="38231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e4bf12f47b_0_739"/>
          <p:cNvSpPr/>
          <p:nvPr/>
        </p:nvSpPr>
        <p:spPr>
          <a:xfrm flipH="1">
            <a:off x="1572925" y="36307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e4bf12f47b_0_739"/>
          <p:cNvSpPr txBox="1"/>
          <p:nvPr/>
        </p:nvSpPr>
        <p:spPr>
          <a:xfrm>
            <a:off x="905356" y="3134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e4bf12f47b_0_739"/>
          <p:cNvSpPr txBox="1"/>
          <p:nvPr/>
        </p:nvSpPr>
        <p:spPr>
          <a:xfrm>
            <a:off x="905350" y="1517963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node from beginning of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ge4bf12f47b_0_739"/>
          <p:cNvGrpSpPr/>
          <p:nvPr/>
        </p:nvGrpSpPr>
        <p:grpSpPr>
          <a:xfrm>
            <a:off x="6654975" y="3264050"/>
            <a:ext cx="948000" cy="1170300"/>
            <a:chOff x="9390850" y="4710250"/>
            <a:chExt cx="948000" cy="1170300"/>
          </a:xfrm>
        </p:grpSpPr>
        <p:cxnSp>
          <p:nvCxnSpPr>
            <p:cNvPr id="652" name="Google Shape;652;ge4bf12f47b_0_739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3" name="Google Shape;653;ge4bf12f47b_0_739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e3f3399cf6_0_1330"/>
          <p:cNvSpPr txBox="1"/>
          <p:nvPr/>
        </p:nvSpPr>
        <p:spPr>
          <a:xfrm>
            <a:off x="694550" y="1626288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node from end of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e3f3399cf6_0_1330"/>
          <p:cNvSpPr/>
          <p:nvPr/>
        </p:nvSpPr>
        <p:spPr>
          <a:xfrm>
            <a:off x="4279200" y="3344188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e3f3399cf6_0_1330"/>
          <p:cNvSpPr/>
          <p:nvPr/>
        </p:nvSpPr>
        <p:spPr>
          <a:xfrm>
            <a:off x="6387875" y="3365888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1" name="Google Shape;661;ge3f3399cf6_0_1330"/>
          <p:cNvGrpSpPr/>
          <p:nvPr/>
        </p:nvGrpSpPr>
        <p:grpSpPr>
          <a:xfrm>
            <a:off x="2170525" y="3322488"/>
            <a:ext cx="1540500" cy="888600"/>
            <a:chOff x="2878800" y="4385425"/>
            <a:chExt cx="1540500" cy="888600"/>
          </a:xfrm>
        </p:grpSpPr>
        <p:sp>
          <p:nvSpPr>
            <p:cNvPr id="662" name="Google Shape;662;ge3f3399cf6_0_1330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3" name="Google Shape;663;ge3f3399cf6_0_1330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64" name="Google Shape;664;ge3f3399cf6_0_1330"/>
          <p:cNvCxnSpPr/>
          <p:nvPr/>
        </p:nvCxnSpPr>
        <p:spPr>
          <a:xfrm>
            <a:off x="5454400" y="3332863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ge3f3399cf6_0_1330"/>
          <p:cNvCxnSpPr/>
          <p:nvPr/>
        </p:nvCxnSpPr>
        <p:spPr>
          <a:xfrm>
            <a:off x="7597525" y="3371588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ge3f3399cf6_0_1330"/>
          <p:cNvSpPr/>
          <p:nvPr/>
        </p:nvSpPr>
        <p:spPr>
          <a:xfrm>
            <a:off x="3497025" y="3570988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e3f3399cf6_0_1330"/>
          <p:cNvSpPr/>
          <p:nvPr/>
        </p:nvSpPr>
        <p:spPr>
          <a:xfrm>
            <a:off x="5605775" y="3574388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e3f3399cf6_0_1330"/>
          <p:cNvSpPr/>
          <p:nvPr/>
        </p:nvSpPr>
        <p:spPr>
          <a:xfrm>
            <a:off x="7815575" y="3574388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e3f3399cf6_0_1330"/>
          <p:cNvSpPr/>
          <p:nvPr/>
        </p:nvSpPr>
        <p:spPr>
          <a:xfrm>
            <a:off x="5462075" y="4254488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e3f3399cf6_0_1330"/>
          <p:cNvSpPr/>
          <p:nvPr/>
        </p:nvSpPr>
        <p:spPr>
          <a:xfrm>
            <a:off x="4413900" y="4241763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e3f3399cf6_0_1330"/>
          <p:cNvSpPr/>
          <p:nvPr/>
        </p:nvSpPr>
        <p:spPr>
          <a:xfrm>
            <a:off x="3328475" y="4254488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e3f3399cf6_0_1330"/>
          <p:cNvSpPr/>
          <p:nvPr/>
        </p:nvSpPr>
        <p:spPr>
          <a:xfrm>
            <a:off x="2280300" y="4241763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e3f3399cf6_0_1330"/>
          <p:cNvSpPr/>
          <p:nvPr/>
        </p:nvSpPr>
        <p:spPr>
          <a:xfrm>
            <a:off x="7595675" y="4254488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e3f3399cf6_0_1330"/>
          <p:cNvSpPr/>
          <p:nvPr/>
        </p:nvSpPr>
        <p:spPr>
          <a:xfrm>
            <a:off x="6547500" y="4241763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ge3f3399cf6_0_1330"/>
          <p:cNvGrpSpPr/>
          <p:nvPr/>
        </p:nvGrpSpPr>
        <p:grpSpPr>
          <a:xfrm>
            <a:off x="231775" y="3225062"/>
            <a:ext cx="948000" cy="1170300"/>
            <a:chOff x="9390850" y="4710250"/>
            <a:chExt cx="948000" cy="1170300"/>
          </a:xfrm>
        </p:grpSpPr>
        <p:cxnSp>
          <p:nvCxnSpPr>
            <p:cNvPr id="676" name="Google Shape;676;ge3f3399cf6_0_1330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7" name="Google Shape;677;ge3f3399cf6_0_1330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78" name="Google Shape;678;ge3f3399cf6_0_1330"/>
          <p:cNvCxnSpPr/>
          <p:nvPr/>
        </p:nvCxnSpPr>
        <p:spPr>
          <a:xfrm>
            <a:off x="2558800" y="3332863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ge3f3399cf6_0_1330"/>
          <p:cNvCxnSpPr/>
          <p:nvPr/>
        </p:nvCxnSpPr>
        <p:spPr>
          <a:xfrm flipH="1">
            <a:off x="4613425" y="3359188"/>
            <a:ext cx="4800" cy="8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ge3f3399cf6_0_1330"/>
          <p:cNvCxnSpPr/>
          <p:nvPr/>
        </p:nvCxnSpPr>
        <p:spPr>
          <a:xfrm>
            <a:off x="6753625" y="3367063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ge3f3399cf6_0_1330"/>
          <p:cNvSpPr/>
          <p:nvPr/>
        </p:nvSpPr>
        <p:spPr>
          <a:xfrm flipH="1">
            <a:off x="3725625" y="3875788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e3f3399cf6_0_1330"/>
          <p:cNvSpPr/>
          <p:nvPr/>
        </p:nvSpPr>
        <p:spPr>
          <a:xfrm flipH="1">
            <a:off x="5834375" y="3879188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e3f3399cf6_0_1330"/>
          <p:cNvSpPr/>
          <p:nvPr/>
        </p:nvSpPr>
        <p:spPr>
          <a:xfrm flipH="1">
            <a:off x="1284100" y="3705088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e3f3399cf6_0_1330"/>
          <p:cNvSpPr/>
          <p:nvPr/>
        </p:nvSpPr>
        <p:spPr>
          <a:xfrm>
            <a:off x="4428350" y="4648125"/>
            <a:ext cx="19596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last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ge3f3399cf6_0_1330"/>
          <p:cNvGrpSpPr/>
          <p:nvPr/>
        </p:nvGrpSpPr>
        <p:grpSpPr>
          <a:xfrm>
            <a:off x="8893375" y="3484325"/>
            <a:ext cx="948000" cy="1170300"/>
            <a:chOff x="9390850" y="4710250"/>
            <a:chExt cx="948000" cy="1170300"/>
          </a:xfrm>
        </p:grpSpPr>
        <p:cxnSp>
          <p:nvCxnSpPr>
            <p:cNvPr id="686" name="Google Shape;686;ge3f3399cf6_0_1330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7" name="Google Shape;687;ge3f3399cf6_0_1330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88" name="Google Shape;688;ge3f3399cf6_0_1330"/>
          <p:cNvSpPr txBox="1"/>
          <p:nvPr/>
        </p:nvSpPr>
        <p:spPr>
          <a:xfrm>
            <a:off x="905356" y="3134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b="1" lang="en-IN" sz="3200">
                <a:solidFill>
                  <a:schemeClr val="dk1"/>
                </a:solidFill>
              </a:rPr>
              <a:t>2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e4bf12f47b_0_840"/>
          <p:cNvSpPr/>
          <p:nvPr/>
        </p:nvSpPr>
        <p:spPr>
          <a:xfrm>
            <a:off x="4279200" y="33331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e4bf12f47b_0_840"/>
          <p:cNvSpPr/>
          <p:nvPr/>
        </p:nvSpPr>
        <p:spPr>
          <a:xfrm>
            <a:off x="6387875" y="33548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ge4bf12f47b_0_840"/>
          <p:cNvGrpSpPr/>
          <p:nvPr/>
        </p:nvGrpSpPr>
        <p:grpSpPr>
          <a:xfrm>
            <a:off x="2170525" y="3311425"/>
            <a:ext cx="1540500" cy="888600"/>
            <a:chOff x="2878800" y="4385425"/>
            <a:chExt cx="1540500" cy="888600"/>
          </a:xfrm>
        </p:grpSpPr>
        <p:sp>
          <p:nvSpPr>
            <p:cNvPr id="696" name="Google Shape;696;ge4bf12f47b_0_840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7" name="Google Shape;697;ge4bf12f47b_0_840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98" name="Google Shape;698;ge4bf12f47b_0_840"/>
          <p:cNvCxnSpPr/>
          <p:nvPr/>
        </p:nvCxnSpPr>
        <p:spPr>
          <a:xfrm>
            <a:off x="5454400" y="33218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ge4bf12f47b_0_840"/>
          <p:cNvCxnSpPr/>
          <p:nvPr/>
        </p:nvCxnSpPr>
        <p:spPr>
          <a:xfrm>
            <a:off x="7597525" y="33605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0" name="Google Shape;700;ge4bf12f47b_0_840"/>
          <p:cNvSpPr/>
          <p:nvPr/>
        </p:nvSpPr>
        <p:spPr>
          <a:xfrm>
            <a:off x="3497025" y="35599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e4bf12f47b_0_840"/>
          <p:cNvSpPr/>
          <p:nvPr/>
        </p:nvSpPr>
        <p:spPr>
          <a:xfrm>
            <a:off x="7815575" y="35633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e4bf12f47b_0_840"/>
          <p:cNvSpPr/>
          <p:nvPr/>
        </p:nvSpPr>
        <p:spPr>
          <a:xfrm>
            <a:off x="6663275" y="4637050"/>
            <a:ext cx="11523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e4bf12f47b_0_840"/>
          <p:cNvSpPr/>
          <p:nvPr/>
        </p:nvSpPr>
        <p:spPr>
          <a:xfrm>
            <a:off x="5462075" y="42434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e4bf12f47b_0_840"/>
          <p:cNvSpPr/>
          <p:nvPr/>
        </p:nvSpPr>
        <p:spPr>
          <a:xfrm>
            <a:off x="4413900" y="42307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e4bf12f47b_0_840"/>
          <p:cNvSpPr/>
          <p:nvPr/>
        </p:nvSpPr>
        <p:spPr>
          <a:xfrm>
            <a:off x="3328475" y="42434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e4bf12f47b_0_840"/>
          <p:cNvSpPr/>
          <p:nvPr/>
        </p:nvSpPr>
        <p:spPr>
          <a:xfrm>
            <a:off x="2280300" y="42307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e4bf12f47b_0_840"/>
          <p:cNvSpPr/>
          <p:nvPr/>
        </p:nvSpPr>
        <p:spPr>
          <a:xfrm>
            <a:off x="7595675" y="42434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e4bf12f47b_0_840"/>
          <p:cNvSpPr/>
          <p:nvPr/>
        </p:nvSpPr>
        <p:spPr>
          <a:xfrm>
            <a:off x="6547500" y="42307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9" name="Google Shape;709;ge4bf12f47b_0_840"/>
          <p:cNvGrpSpPr/>
          <p:nvPr/>
        </p:nvGrpSpPr>
        <p:grpSpPr>
          <a:xfrm>
            <a:off x="8682575" y="3255250"/>
            <a:ext cx="948000" cy="1170300"/>
            <a:chOff x="9390850" y="4710250"/>
            <a:chExt cx="948000" cy="1170300"/>
          </a:xfrm>
        </p:grpSpPr>
        <p:cxnSp>
          <p:nvCxnSpPr>
            <p:cNvPr id="710" name="Google Shape;710;ge4bf12f47b_0_840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1" name="Google Shape;711;ge4bf12f47b_0_840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712" name="Google Shape;712;ge4bf12f47b_0_840"/>
          <p:cNvCxnSpPr/>
          <p:nvPr/>
        </p:nvCxnSpPr>
        <p:spPr>
          <a:xfrm>
            <a:off x="2558800" y="33218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3" name="Google Shape;713;ge4bf12f47b_0_840"/>
          <p:cNvCxnSpPr/>
          <p:nvPr/>
        </p:nvCxnSpPr>
        <p:spPr>
          <a:xfrm flipH="1">
            <a:off x="4613425" y="3348125"/>
            <a:ext cx="4800" cy="8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4" name="Google Shape;714;ge4bf12f47b_0_840"/>
          <p:cNvCxnSpPr/>
          <p:nvPr/>
        </p:nvCxnSpPr>
        <p:spPr>
          <a:xfrm>
            <a:off x="6753625" y="33560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5" name="Google Shape;715;ge4bf12f47b_0_840"/>
          <p:cNvSpPr/>
          <p:nvPr/>
        </p:nvSpPr>
        <p:spPr>
          <a:xfrm flipH="1">
            <a:off x="3725625" y="38647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e4bf12f47b_0_840"/>
          <p:cNvSpPr/>
          <p:nvPr/>
        </p:nvSpPr>
        <p:spPr>
          <a:xfrm flipH="1">
            <a:off x="1322450" y="36770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e4bf12f47b_0_840"/>
          <p:cNvSpPr txBox="1"/>
          <p:nvPr/>
        </p:nvSpPr>
        <p:spPr>
          <a:xfrm>
            <a:off x="694556" y="4846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e4bf12f47b_0_840"/>
          <p:cNvSpPr txBox="1"/>
          <p:nvPr/>
        </p:nvSpPr>
        <p:spPr>
          <a:xfrm>
            <a:off x="694550" y="1626288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node from end of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e4bf12f47b_0_840"/>
          <p:cNvSpPr/>
          <p:nvPr/>
        </p:nvSpPr>
        <p:spPr>
          <a:xfrm>
            <a:off x="4428350" y="4648125"/>
            <a:ext cx="19596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last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Google Shape;720;ge4bf12f47b_0_840"/>
          <p:cNvGrpSpPr/>
          <p:nvPr/>
        </p:nvGrpSpPr>
        <p:grpSpPr>
          <a:xfrm>
            <a:off x="374450" y="3255250"/>
            <a:ext cx="948000" cy="1170300"/>
            <a:chOff x="9390850" y="4710250"/>
            <a:chExt cx="948000" cy="1170300"/>
          </a:xfrm>
        </p:grpSpPr>
        <p:cxnSp>
          <p:nvCxnSpPr>
            <p:cNvPr id="721" name="Google Shape;721;ge4bf12f47b_0_840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ge4bf12f47b_0_840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23" name="Google Shape;723;ge4bf12f47b_0_840"/>
          <p:cNvSpPr/>
          <p:nvPr/>
        </p:nvSpPr>
        <p:spPr>
          <a:xfrm flipH="1">
            <a:off x="5825850" y="36770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e4bf12f47b_0_907"/>
          <p:cNvSpPr/>
          <p:nvPr/>
        </p:nvSpPr>
        <p:spPr>
          <a:xfrm>
            <a:off x="4351000" y="32690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9" name="Google Shape;729;ge4bf12f47b_0_907"/>
          <p:cNvGrpSpPr/>
          <p:nvPr/>
        </p:nvGrpSpPr>
        <p:grpSpPr>
          <a:xfrm>
            <a:off x="2191050" y="3225625"/>
            <a:ext cx="1540500" cy="888600"/>
            <a:chOff x="2878800" y="4385425"/>
            <a:chExt cx="1540500" cy="888600"/>
          </a:xfrm>
        </p:grpSpPr>
        <p:sp>
          <p:nvSpPr>
            <p:cNvPr id="730" name="Google Shape;730;ge4bf12f47b_0_907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1" name="Google Shape;731;ge4bf12f47b_0_907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732" name="Google Shape;732;ge4bf12f47b_0_907"/>
          <p:cNvCxnSpPr/>
          <p:nvPr/>
        </p:nvCxnSpPr>
        <p:spPr>
          <a:xfrm>
            <a:off x="5560650" y="32747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3" name="Google Shape;733;ge4bf12f47b_0_907"/>
          <p:cNvSpPr/>
          <p:nvPr/>
        </p:nvSpPr>
        <p:spPr>
          <a:xfrm>
            <a:off x="3593750" y="34741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e4bf12f47b_0_907"/>
          <p:cNvSpPr/>
          <p:nvPr/>
        </p:nvSpPr>
        <p:spPr>
          <a:xfrm>
            <a:off x="5778700" y="34775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e4bf12f47b_0_907"/>
          <p:cNvSpPr/>
          <p:nvPr/>
        </p:nvSpPr>
        <p:spPr>
          <a:xfrm>
            <a:off x="4626400" y="4551250"/>
            <a:ext cx="11523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e4bf12f47b_0_907"/>
          <p:cNvSpPr/>
          <p:nvPr/>
        </p:nvSpPr>
        <p:spPr>
          <a:xfrm>
            <a:off x="3349000" y="41576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e4bf12f47b_0_907"/>
          <p:cNvSpPr/>
          <p:nvPr/>
        </p:nvSpPr>
        <p:spPr>
          <a:xfrm>
            <a:off x="2300825" y="41449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e4bf12f47b_0_907"/>
          <p:cNvSpPr/>
          <p:nvPr/>
        </p:nvSpPr>
        <p:spPr>
          <a:xfrm>
            <a:off x="5558800" y="41576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e4bf12f47b_0_907"/>
          <p:cNvSpPr/>
          <p:nvPr/>
        </p:nvSpPr>
        <p:spPr>
          <a:xfrm>
            <a:off x="4510625" y="41449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ge4bf12f47b_0_907"/>
          <p:cNvGrpSpPr/>
          <p:nvPr/>
        </p:nvGrpSpPr>
        <p:grpSpPr>
          <a:xfrm>
            <a:off x="6645700" y="3169450"/>
            <a:ext cx="948000" cy="1170300"/>
            <a:chOff x="9390850" y="4710250"/>
            <a:chExt cx="948000" cy="1170300"/>
          </a:xfrm>
        </p:grpSpPr>
        <p:cxnSp>
          <p:nvCxnSpPr>
            <p:cNvPr id="741" name="Google Shape;741;ge4bf12f47b_0_907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2" name="Google Shape;742;ge4bf12f47b_0_907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743" name="Google Shape;743;ge4bf12f47b_0_907"/>
          <p:cNvCxnSpPr/>
          <p:nvPr/>
        </p:nvCxnSpPr>
        <p:spPr>
          <a:xfrm>
            <a:off x="2579325" y="32360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4" name="Google Shape;744;ge4bf12f47b_0_907"/>
          <p:cNvCxnSpPr/>
          <p:nvPr/>
        </p:nvCxnSpPr>
        <p:spPr>
          <a:xfrm>
            <a:off x="4716750" y="32702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5" name="Google Shape;745;ge4bf12f47b_0_907"/>
          <p:cNvSpPr/>
          <p:nvPr/>
        </p:nvSpPr>
        <p:spPr>
          <a:xfrm flipH="1">
            <a:off x="3746150" y="37789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e4bf12f47b_0_907"/>
          <p:cNvSpPr/>
          <p:nvPr/>
        </p:nvSpPr>
        <p:spPr>
          <a:xfrm flipH="1">
            <a:off x="1309975" y="36712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e4bf12f47b_0_907"/>
          <p:cNvSpPr txBox="1"/>
          <p:nvPr/>
        </p:nvSpPr>
        <p:spPr>
          <a:xfrm>
            <a:off x="694556" y="4846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e4bf12f47b_0_907"/>
          <p:cNvSpPr txBox="1"/>
          <p:nvPr/>
        </p:nvSpPr>
        <p:spPr>
          <a:xfrm>
            <a:off x="694550" y="1626288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node from end of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9" name="Google Shape;749;ge4bf12f47b_0_907"/>
          <p:cNvGrpSpPr/>
          <p:nvPr/>
        </p:nvGrpSpPr>
        <p:grpSpPr>
          <a:xfrm>
            <a:off x="263000" y="3169450"/>
            <a:ext cx="948000" cy="1170300"/>
            <a:chOff x="9390850" y="4710250"/>
            <a:chExt cx="948000" cy="1170300"/>
          </a:xfrm>
        </p:grpSpPr>
        <p:cxnSp>
          <p:nvCxnSpPr>
            <p:cNvPr id="750" name="Google Shape;750;ge4bf12f47b_0_907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ge4bf12f47b_0_907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e3f3399cf6_0_1506"/>
          <p:cNvSpPr txBox="1"/>
          <p:nvPr/>
        </p:nvSpPr>
        <p:spPr>
          <a:xfrm>
            <a:off x="694556" y="4800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e3f3399cf6_0_1506"/>
          <p:cNvSpPr txBox="1"/>
          <p:nvPr/>
        </p:nvSpPr>
        <p:spPr>
          <a:xfrm>
            <a:off x="694550" y="16845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node in between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e3f3399cf6_0_1506"/>
          <p:cNvSpPr/>
          <p:nvPr/>
        </p:nvSpPr>
        <p:spPr>
          <a:xfrm>
            <a:off x="4355400" y="37676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e3f3399cf6_0_1506"/>
          <p:cNvSpPr/>
          <p:nvPr/>
        </p:nvSpPr>
        <p:spPr>
          <a:xfrm>
            <a:off x="6464075" y="37893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0" name="Google Shape;760;ge3f3399cf6_0_1506"/>
          <p:cNvGrpSpPr/>
          <p:nvPr/>
        </p:nvGrpSpPr>
        <p:grpSpPr>
          <a:xfrm>
            <a:off x="2246725" y="3745925"/>
            <a:ext cx="1540500" cy="888600"/>
            <a:chOff x="2878800" y="4385425"/>
            <a:chExt cx="1540500" cy="888600"/>
          </a:xfrm>
        </p:grpSpPr>
        <p:sp>
          <p:nvSpPr>
            <p:cNvPr id="761" name="Google Shape;761;ge3f3399cf6_0_1506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2" name="Google Shape;762;ge3f3399cf6_0_1506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763" name="Google Shape;763;ge3f3399cf6_0_1506"/>
          <p:cNvCxnSpPr/>
          <p:nvPr/>
        </p:nvCxnSpPr>
        <p:spPr>
          <a:xfrm>
            <a:off x="5530600" y="37563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ge3f3399cf6_0_1506"/>
          <p:cNvCxnSpPr/>
          <p:nvPr/>
        </p:nvCxnSpPr>
        <p:spPr>
          <a:xfrm>
            <a:off x="7673725" y="37950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5" name="Google Shape;765;ge3f3399cf6_0_1506"/>
          <p:cNvSpPr/>
          <p:nvPr/>
        </p:nvSpPr>
        <p:spPr>
          <a:xfrm>
            <a:off x="3573225" y="39944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e3f3399cf6_0_1506"/>
          <p:cNvSpPr/>
          <p:nvPr/>
        </p:nvSpPr>
        <p:spPr>
          <a:xfrm>
            <a:off x="5681975" y="39978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e3f3399cf6_0_1506"/>
          <p:cNvSpPr/>
          <p:nvPr/>
        </p:nvSpPr>
        <p:spPr>
          <a:xfrm>
            <a:off x="7891775" y="39978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e3f3399cf6_0_1506"/>
          <p:cNvSpPr/>
          <p:nvPr/>
        </p:nvSpPr>
        <p:spPr>
          <a:xfrm>
            <a:off x="5538275" y="46779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e3f3399cf6_0_1506"/>
          <p:cNvSpPr/>
          <p:nvPr/>
        </p:nvSpPr>
        <p:spPr>
          <a:xfrm>
            <a:off x="4490100" y="46652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e3f3399cf6_0_1506"/>
          <p:cNvSpPr/>
          <p:nvPr/>
        </p:nvSpPr>
        <p:spPr>
          <a:xfrm>
            <a:off x="3404675" y="46779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e3f3399cf6_0_1506"/>
          <p:cNvSpPr/>
          <p:nvPr/>
        </p:nvSpPr>
        <p:spPr>
          <a:xfrm>
            <a:off x="2356500" y="46652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e3f3399cf6_0_1506"/>
          <p:cNvSpPr/>
          <p:nvPr/>
        </p:nvSpPr>
        <p:spPr>
          <a:xfrm>
            <a:off x="7671875" y="46779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e3f3399cf6_0_1506"/>
          <p:cNvSpPr/>
          <p:nvPr/>
        </p:nvSpPr>
        <p:spPr>
          <a:xfrm>
            <a:off x="6623700" y="46652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ge3f3399cf6_0_1506"/>
          <p:cNvGrpSpPr/>
          <p:nvPr/>
        </p:nvGrpSpPr>
        <p:grpSpPr>
          <a:xfrm>
            <a:off x="8758775" y="3689750"/>
            <a:ext cx="948000" cy="1170300"/>
            <a:chOff x="9390850" y="4710250"/>
            <a:chExt cx="948000" cy="1170300"/>
          </a:xfrm>
        </p:grpSpPr>
        <p:cxnSp>
          <p:nvCxnSpPr>
            <p:cNvPr id="775" name="Google Shape;775;ge3f3399cf6_0_1506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6" name="Google Shape;776;ge3f3399cf6_0_1506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777" name="Google Shape;777;ge3f3399cf6_0_1506"/>
          <p:cNvCxnSpPr/>
          <p:nvPr/>
        </p:nvCxnSpPr>
        <p:spPr>
          <a:xfrm>
            <a:off x="2635000" y="37563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8" name="Google Shape;778;ge3f3399cf6_0_1506"/>
          <p:cNvCxnSpPr/>
          <p:nvPr/>
        </p:nvCxnSpPr>
        <p:spPr>
          <a:xfrm flipH="1">
            <a:off x="4689625" y="3782625"/>
            <a:ext cx="4800" cy="8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ge3f3399cf6_0_1506"/>
          <p:cNvCxnSpPr/>
          <p:nvPr/>
        </p:nvCxnSpPr>
        <p:spPr>
          <a:xfrm>
            <a:off x="6829825" y="37905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ge3f3399cf6_0_1506"/>
          <p:cNvSpPr/>
          <p:nvPr/>
        </p:nvSpPr>
        <p:spPr>
          <a:xfrm flipH="1">
            <a:off x="3801825" y="42992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e3f3399cf6_0_1506"/>
          <p:cNvSpPr/>
          <p:nvPr/>
        </p:nvSpPr>
        <p:spPr>
          <a:xfrm flipH="1">
            <a:off x="5910575" y="43026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e3f3399cf6_0_1506"/>
          <p:cNvSpPr/>
          <p:nvPr/>
        </p:nvSpPr>
        <p:spPr>
          <a:xfrm flipH="1">
            <a:off x="1253150" y="41285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ge3f3399cf6_0_1506"/>
          <p:cNvGrpSpPr/>
          <p:nvPr/>
        </p:nvGrpSpPr>
        <p:grpSpPr>
          <a:xfrm>
            <a:off x="305150" y="3689750"/>
            <a:ext cx="948000" cy="1170300"/>
            <a:chOff x="9390850" y="4710250"/>
            <a:chExt cx="948000" cy="1170300"/>
          </a:xfrm>
        </p:grpSpPr>
        <p:cxnSp>
          <p:nvCxnSpPr>
            <p:cNvPr id="784" name="Google Shape;784;ge3f3399cf6_0_1506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5" name="Google Shape;785;ge3f3399cf6_0_1506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e4bf12f47b_0_966"/>
          <p:cNvSpPr/>
          <p:nvPr/>
        </p:nvSpPr>
        <p:spPr>
          <a:xfrm>
            <a:off x="3542125" y="2384475"/>
            <a:ext cx="3303000" cy="1362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e4bf12f47b_0_966"/>
          <p:cNvSpPr txBox="1"/>
          <p:nvPr/>
        </p:nvSpPr>
        <p:spPr>
          <a:xfrm>
            <a:off x="694556" y="4800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e4bf12f47b_0_966"/>
          <p:cNvSpPr txBox="1"/>
          <p:nvPr/>
        </p:nvSpPr>
        <p:spPr>
          <a:xfrm>
            <a:off x="694550" y="16845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node in between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e4bf12f47b_0_966"/>
          <p:cNvSpPr/>
          <p:nvPr/>
        </p:nvSpPr>
        <p:spPr>
          <a:xfrm>
            <a:off x="4355400" y="37676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e4bf12f47b_0_966"/>
          <p:cNvSpPr/>
          <p:nvPr/>
        </p:nvSpPr>
        <p:spPr>
          <a:xfrm>
            <a:off x="6464075" y="37893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5" name="Google Shape;795;ge4bf12f47b_0_966"/>
          <p:cNvGrpSpPr/>
          <p:nvPr/>
        </p:nvGrpSpPr>
        <p:grpSpPr>
          <a:xfrm>
            <a:off x="2246725" y="3745925"/>
            <a:ext cx="1540500" cy="888600"/>
            <a:chOff x="2878800" y="4385425"/>
            <a:chExt cx="1540500" cy="888600"/>
          </a:xfrm>
        </p:grpSpPr>
        <p:sp>
          <p:nvSpPr>
            <p:cNvPr id="796" name="Google Shape;796;ge4bf12f47b_0_966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7" name="Google Shape;797;ge4bf12f47b_0_966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798" name="Google Shape;798;ge4bf12f47b_0_966"/>
          <p:cNvCxnSpPr/>
          <p:nvPr/>
        </p:nvCxnSpPr>
        <p:spPr>
          <a:xfrm>
            <a:off x="5530600" y="37563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ge4bf12f47b_0_966"/>
          <p:cNvCxnSpPr/>
          <p:nvPr/>
        </p:nvCxnSpPr>
        <p:spPr>
          <a:xfrm>
            <a:off x="7673725" y="37950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0" name="Google Shape;800;ge4bf12f47b_0_966"/>
          <p:cNvSpPr/>
          <p:nvPr/>
        </p:nvSpPr>
        <p:spPr>
          <a:xfrm>
            <a:off x="5681975" y="39978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e4bf12f47b_0_966"/>
          <p:cNvSpPr/>
          <p:nvPr/>
        </p:nvSpPr>
        <p:spPr>
          <a:xfrm>
            <a:off x="7891775" y="39978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e4bf12f47b_0_966"/>
          <p:cNvSpPr/>
          <p:nvPr/>
        </p:nvSpPr>
        <p:spPr>
          <a:xfrm>
            <a:off x="5538275" y="46779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e4bf12f47b_0_966"/>
          <p:cNvSpPr/>
          <p:nvPr/>
        </p:nvSpPr>
        <p:spPr>
          <a:xfrm>
            <a:off x="4490100" y="46652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e4bf12f47b_0_966"/>
          <p:cNvSpPr/>
          <p:nvPr/>
        </p:nvSpPr>
        <p:spPr>
          <a:xfrm>
            <a:off x="3404675" y="46779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e4bf12f47b_0_966"/>
          <p:cNvSpPr/>
          <p:nvPr/>
        </p:nvSpPr>
        <p:spPr>
          <a:xfrm>
            <a:off x="2356500" y="46652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e4bf12f47b_0_966"/>
          <p:cNvSpPr/>
          <p:nvPr/>
        </p:nvSpPr>
        <p:spPr>
          <a:xfrm>
            <a:off x="7671875" y="46779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e4bf12f47b_0_966"/>
          <p:cNvSpPr/>
          <p:nvPr/>
        </p:nvSpPr>
        <p:spPr>
          <a:xfrm>
            <a:off x="6623700" y="46652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ge4bf12f47b_0_966"/>
          <p:cNvGrpSpPr/>
          <p:nvPr/>
        </p:nvGrpSpPr>
        <p:grpSpPr>
          <a:xfrm>
            <a:off x="8758775" y="3689750"/>
            <a:ext cx="948000" cy="1170300"/>
            <a:chOff x="9390850" y="4710250"/>
            <a:chExt cx="948000" cy="1170300"/>
          </a:xfrm>
        </p:grpSpPr>
        <p:cxnSp>
          <p:nvCxnSpPr>
            <p:cNvPr id="809" name="Google Shape;809;ge4bf12f47b_0_966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0" name="Google Shape;810;ge4bf12f47b_0_966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811" name="Google Shape;811;ge4bf12f47b_0_966"/>
          <p:cNvCxnSpPr/>
          <p:nvPr/>
        </p:nvCxnSpPr>
        <p:spPr>
          <a:xfrm>
            <a:off x="2635000" y="37563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2" name="Google Shape;812;ge4bf12f47b_0_966"/>
          <p:cNvCxnSpPr/>
          <p:nvPr/>
        </p:nvCxnSpPr>
        <p:spPr>
          <a:xfrm flipH="1">
            <a:off x="4689625" y="3782625"/>
            <a:ext cx="4800" cy="8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3" name="Google Shape;813;ge4bf12f47b_0_966"/>
          <p:cNvCxnSpPr/>
          <p:nvPr/>
        </p:nvCxnSpPr>
        <p:spPr>
          <a:xfrm>
            <a:off x="6829825" y="37905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4" name="Google Shape;814;ge4bf12f47b_0_966"/>
          <p:cNvSpPr/>
          <p:nvPr/>
        </p:nvSpPr>
        <p:spPr>
          <a:xfrm flipH="1">
            <a:off x="3801825" y="42992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e4bf12f47b_0_966"/>
          <p:cNvSpPr/>
          <p:nvPr/>
        </p:nvSpPr>
        <p:spPr>
          <a:xfrm flipH="1">
            <a:off x="5910575" y="43026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e4bf12f47b_0_966"/>
          <p:cNvSpPr/>
          <p:nvPr/>
        </p:nvSpPr>
        <p:spPr>
          <a:xfrm flipH="1">
            <a:off x="1352188" y="41373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ge4bf12f47b_0_966"/>
          <p:cNvGrpSpPr/>
          <p:nvPr/>
        </p:nvGrpSpPr>
        <p:grpSpPr>
          <a:xfrm>
            <a:off x="291750" y="3689750"/>
            <a:ext cx="948000" cy="1170300"/>
            <a:chOff x="9390850" y="4710250"/>
            <a:chExt cx="948000" cy="1170300"/>
          </a:xfrm>
        </p:grpSpPr>
        <p:cxnSp>
          <p:nvCxnSpPr>
            <p:cNvPr id="818" name="Google Shape;818;ge4bf12f47b_0_966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ge4bf12f47b_0_966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e4bf12f47b_0_1078"/>
          <p:cNvSpPr/>
          <p:nvPr/>
        </p:nvSpPr>
        <p:spPr>
          <a:xfrm>
            <a:off x="4337600" y="37754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e4bf12f47b_0_1078"/>
          <p:cNvSpPr/>
          <p:nvPr/>
        </p:nvSpPr>
        <p:spPr>
          <a:xfrm>
            <a:off x="6446275" y="37971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6" name="Google Shape;826;ge4bf12f47b_0_1078"/>
          <p:cNvGrpSpPr/>
          <p:nvPr/>
        </p:nvGrpSpPr>
        <p:grpSpPr>
          <a:xfrm>
            <a:off x="2228925" y="3753775"/>
            <a:ext cx="1540500" cy="888600"/>
            <a:chOff x="2878800" y="4385425"/>
            <a:chExt cx="1540500" cy="888600"/>
          </a:xfrm>
        </p:grpSpPr>
        <p:sp>
          <p:nvSpPr>
            <p:cNvPr id="827" name="Google Shape;827;ge4bf12f47b_0_1078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8" name="Google Shape;828;ge4bf12f47b_0_1078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829" name="Google Shape;829;ge4bf12f47b_0_1078"/>
          <p:cNvCxnSpPr/>
          <p:nvPr/>
        </p:nvCxnSpPr>
        <p:spPr>
          <a:xfrm>
            <a:off x="5512800" y="37641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ge4bf12f47b_0_1078"/>
          <p:cNvCxnSpPr/>
          <p:nvPr/>
        </p:nvCxnSpPr>
        <p:spPr>
          <a:xfrm>
            <a:off x="7655925" y="38028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1" name="Google Shape;831;ge4bf12f47b_0_1078"/>
          <p:cNvSpPr/>
          <p:nvPr/>
        </p:nvSpPr>
        <p:spPr>
          <a:xfrm>
            <a:off x="7873975" y="40056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e4bf12f47b_0_1078"/>
          <p:cNvSpPr/>
          <p:nvPr/>
        </p:nvSpPr>
        <p:spPr>
          <a:xfrm>
            <a:off x="5520475" y="468577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e4bf12f47b_0_1078"/>
          <p:cNvSpPr/>
          <p:nvPr/>
        </p:nvSpPr>
        <p:spPr>
          <a:xfrm>
            <a:off x="4472300" y="467305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e4bf12f47b_0_1078"/>
          <p:cNvSpPr/>
          <p:nvPr/>
        </p:nvSpPr>
        <p:spPr>
          <a:xfrm>
            <a:off x="3386875" y="468577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e4bf12f47b_0_1078"/>
          <p:cNvSpPr/>
          <p:nvPr/>
        </p:nvSpPr>
        <p:spPr>
          <a:xfrm>
            <a:off x="2338700" y="467305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e4bf12f47b_0_1078"/>
          <p:cNvSpPr/>
          <p:nvPr/>
        </p:nvSpPr>
        <p:spPr>
          <a:xfrm>
            <a:off x="7654075" y="468577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e4bf12f47b_0_1078"/>
          <p:cNvSpPr/>
          <p:nvPr/>
        </p:nvSpPr>
        <p:spPr>
          <a:xfrm>
            <a:off x="6605900" y="467305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ge4bf12f47b_0_1078"/>
          <p:cNvGrpSpPr/>
          <p:nvPr/>
        </p:nvGrpSpPr>
        <p:grpSpPr>
          <a:xfrm>
            <a:off x="8740975" y="3697600"/>
            <a:ext cx="948000" cy="1170300"/>
            <a:chOff x="9390850" y="4710250"/>
            <a:chExt cx="948000" cy="1170300"/>
          </a:xfrm>
        </p:grpSpPr>
        <p:cxnSp>
          <p:nvCxnSpPr>
            <p:cNvPr id="839" name="Google Shape;839;ge4bf12f47b_0_1078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0" name="Google Shape;840;ge4bf12f47b_0_1078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841" name="Google Shape;841;ge4bf12f47b_0_1078"/>
          <p:cNvCxnSpPr/>
          <p:nvPr/>
        </p:nvCxnSpPr>
        <p:spPr>
          <a:xfrm>
            <a:off x="2617200" y="37641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2" name="Google Shape;842;ge4bf12f47b_0_1078"/>
          <p:cNvCxnSpPr/>
          <p:nvPr/>
        </p:nvCxnSpPr>
        <p:spPr>
          <a:xfrm flipH="1">
            <a:off x="4671825" y="3790475"/>
            <a:ext cx="4800" cy="8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3" name="Google Shape;843;ge4bf12f47b_0_1078"/>
          <p:cNvCxnSpPr/>
          <p:nvPr/>
        </p:nvCxnSpPr>
        <p:spPr>
          <a:xfrm>
            <a:off x="6812025" y="37983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4" name="Google Shape;844;ge4bf12f47b_0_1078"/>
          <p:cNvSpPr/>
          <p:nvPr/>
        </p:nvSpPr>
        <p:spPr>
          <a:xfrm flipH="1">
            <a:off x="1369300" y="41146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e4bf12f47b_0_1078"/>
          <p:cNvSpPr/>
          <p:nvPr/>
        </p:nvSpPr>
        <p:spPr>
          <a:xfrm>
            <a:off x="3498350" y="2430350"/>
            <a:ext cx="3303000" cy="1362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e4bf12f47b_0_1078"/>
          <p:cNvSpPr/>
          <p:nvPr/>
        </p:nvSpPr>
        <p:spPr>
          <a:xfrm rot="10800000">
            <a:off x="3292550" y="4640150"/>
            <a:ext cx="3508800" cy="1362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e4bf12f47b_0_1078"/>
          <p:cNvSpPr txBox="1"/>
          <p:nvPr/>
        </p:nvSpPr>
        <p:spPr>
          <a:xfrm>
            <a:off x="694556" y="4800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e4bf12f47b_0_1078"/>
          <p:cNvSpPr txBox="1"/>
          <p:nvPr/>
        </p:nvSpPr>
        <p:spPr>
          <a:xfrm>
            <a:off x="694550" y="16845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node in between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9" name="Google Shape;849;ge4bf12f47b_0_1078"/>
          <p:cNvGrpSpPr/>
          <p:nvPr/>
        </p:nvGrpSpPr>
        <p:grpSpPr>
          <a:xfrm>
            <a:off x="378525" y="3612925"/>
            <a:ext cx="948000" cy="1170300"/>
            <a:chOff x="9390850" y="4710250"/>
            <a:chExt cx="948000" cy="1170300"/>
          </a:xfrm>
        </p:grpSpPr>
        <p:cxnSp>
          <p:nvCxnSpPr>
            <p:cNvPr id="850" name="Google Shape;850;ge4bf12f47b_0_1078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1" name="Google Shape;851;ge4bf12f47b_0_1078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52" name="Google Shape;852;ge4bf12f47b_0_1078"/>
          <p:cNvSpPr/>
          <p:nvPr/>
        </p:nvSpPr>
        <p:spPr>
          <a:xfrm flipH="1">
            <a:off x="3829575" y="41331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e4bf12f47b_0_1078"/>
          <p:cNvSpPr/>
          <p:nvPr/>
        </p:nvSpPr>
        <p:spPr>
          <a:xfrm>
            <a:off x="5588488" y="41331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e4bf12f47b_0_1083"/>
          <p:cNvSpPr/>
          <p:nvPr/>
        </p:nvSpPr>
        <p:spPr>
          <a:xfrm>
            <a:off x="4360275" y="33636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9" name="Google Shape;859;ge4bf12f47b_0_1083"/>
          <p:cNvGrpSpPr/>
          <p:nvPr/>
        </p:nvGrpSpPr>
        <p:grpSpPr>
          <a:xfrm>
            <a:off x="2200325" y="3320225"/>
            <a:ext cx="1540500" cy="888600"/>
            <a:chOff x="2878800" y="4385425"/>
            <a:chExt cx="1540500" cy="888600"/>
          </a:xfrm>
        </p:grpSpPr>
        <p:sp>
          <p:nvSpPr>
            <p:cNvPr id="860" name="Google Shape;860;ge4bf12f47b_0_1083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1" name="Google Shape;861;ge4bf12f47b_0_1083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862" name="Google Shape;862;ge4bf12f47b_0_1083"/>
          <p:cNvCxnSpPr/>
          <p:nvPr/>
        </p:nvCxnSpPr>
        <p:spPr>
          <a:xfrm>
            <a:off x="5569925" y="33693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3" name="Google Shape;863;ge4bf12f47b_0_1083"/>
          <p:cNvSpPr/>
          <p:nvPr/>
        </p:nvSpPr>
        <p:spPr>
          <a:xfrm>
            <a:off x="3603025" y="35687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e4bf12f47b_0_1083"/>
          <p:cNvSpPr/>
          <p:nvPr/>
        </p:nvSpPr>
        <p:spPr>
          <a:xfrm>
            <a:off x="5787975" y="35721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e4bf12f47b_0_1083"/>
          <p:cNvSpPr/>
          <p:nvPr/>
        </p:nvSpPr>
        <p:spPr>
          <a:xfrm>
            <a:off x="3358275" y="42522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e4bf12f47b_0_1083"/>
          <p:cNvSpPr/>
          <p:nvPr/>
        </p:nvSpPr>
        <p:spPr>
          <a:xfrm>
            <a:off x="2310100" y="42395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e4bf12f47b_0_1083"/>
          <p:cNvSpPr/>
          <p:nvPr/>
        </p:nvSpPr>
        <p:spPr>
          <a:xfrm>
            <a:off x="5568075" y="42522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e4bf12f47b_0_1083"/>
          <p:cNvSpPr/>
          <p:nvPr/>
        </p:nvSpPr>
        <p:spPr>
          <a:xfrm>
            <a:off x="4519900" y="42395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9" name="Google Shape;869;ge4bf12f47b_0_1083"/>
          <p:cNvGrpSpPr/>
          <p:nvPr/>
        </p:nvGrpSpPr>
        <p:grpSpPr>
          <a:xfrm>
            <a:off x="6654975" y="3264050"/>
            <a:ext cx="948000" cy="1170300"/>
            <a:chOff x="9390850" y="4710250"/>
            <a:chExt cx="948000" cy="1170300"/>
          </a:xfrm>
        </p:grpSpPr>
        <p:cxnSp>
          <p:nvCxnSpPr>
            <p:cNvPr id="870" name="Google Shape;870;ge4bf12f47b_0_1083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1" name="Google Shape;871;ge4bf12f47b_0_1083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872" name="Google Shape;872;ge4bf12f47b_0_1083"/>
          <p:cNvCxnSpPr/>
          <p:nvPr/>
        </p:nvCxnSpPr>
        <p:spPr>
          <a:xfrm>
            <a:off x="2588600" y="33306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3" name="Google Shape;873;ge4bf12f47b_0_1083"/>
          <p:cNvCxnSpPr/>
          <p:nvPr/>
        </p:nvCxnSpPr>
        <p:spPr>
          <a:xfrm>
            <a:off x="4726025" y="33648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4" name="Google Shape;874;ge4bf12f47b_0_1083"/>
          <p:cNvSpPr/>
          <p:nvPr/>
        </p:nvSpPr>
        <p:spPr>
          <a:xfrm flipH="1">
            <a:off x="3755425" y="38735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e4bf12f47b_0_1083"/>
          <p:cNvSpPr/>
          <p:nvPr/>
        </p:nvSpPr>
        <p:spPr>
          <a:xfrm flipH="1">
            <a:off x="1252300" y="36811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e4bf12f47b_0_1083"/>
          <p:cNvSpPr txBox="1"/>
          <p:nvPr/>
        </p:nvSpPr>
        <p:spPr>
          <a:xfrm>
            <a:off x="694556" y="4800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e4bf12f47b_0_1083"/>
          <p:cNvSpPr txBox="1"/>
          <p:nvPr/>
        </p:nvSpPr>
        <p:spPr>
          <a:xfrm>
            <a:off x="694550" y="16845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node in between the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8" name="Google Shape;878;ge4bf12f47b_0_1083"/>
          <p:cNvGrpSpPr/>
          <p:nvPr/>
        </p:nvGrpSpPr>
        <p:grpSpPr>
          <a:xfrm>
            <a:off x="267125" y="3179375"/>
            <a:ext cx="948000" cy="1170300"/>
            <a:chOff x="9390850" y="4710250"/>
            <a:chExt cx="948000" cy="1170300"/>
          </a:xfrm>
        </p:grpSpPr>
        <p:cxnSp>
          <p:nvCxnSpPr>
            <p:cNvPr id="879" name="Google Shape;879;ge4bf12f47b_0_1083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0" name="Google Shape;880;ge4bf12f47b_0_1083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fd20670fb_0_24"/>
          <p:cNvSpPr txBox="1"/>
          <p:nvPr>
            <p:ph type="ctrTitle"/>
          </p:nvPr>
        </p:nvSpPr>
        <p:spPr>
          <a:xfrm>
            <a:off x="725200" y="1625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/>
              <a:t>Summary</a:t>
            </a:r>
            <a:endParaRPr b="1" sz="3200"/>
          </a:p>
        </p:txBody>
      </p:sp>
      <p:sp>
        <p:nvSpPr>
          <p:cNvPr id="887" name="Google Shape;887;gdfd20670fb_0_24"/>
          <p:cNvSpPr txBox="1"/>
          <p:nvPr>
            <p:ph idx="1" type="subTitle"/>
          </p:nvPr>
        </p:nvSpPr>
        <p:spPr>
          <a:xfrm>
            <a:off x="725200" y="1801775"/>
            <a:ext cx="104322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what Doubly Linked List is and its Operation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the operations with</a:t>
            </a:r>
            <a:r>
              <a:rPr lang="en-IN" sz="2400">
                <a:solidFill>
                  <a:schemeClr val="dk1"/>
                </a:solidFill>
              </a:rPr>
              <a:t> 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for each case.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f3399cf6_0_2"/>
          <p:cNvSpPr txBox="1"/>
          <p:nvPr/>
        </p:nvSpPr>
        <p:spPr>
          <a:xfrm>
            <a:off x="782906" y="4662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</a:t>
            </a:r>
            <a:r>
              <a:rPr b="1" lang="en-IN" sz="3200">
                <a:solidFill>
                  <a:schemeClr val="dk1"/>
                </a:solidFill>
              </a:rPr>
              <a:t>y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Linked List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e3f3399cf6_0_2"/>
          <p:cNvSpPr txBox="1"/>
          <p:nvPr/>
        </p:nvSpPr>
        <p:spPr>
          <a:xfrm>
            <a:off x="782900" y="1454500"/>
            <a:ext cx="108438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</a:t>
            </a:r>
            <a:r>
              <a:rPr lang="en-IN" sz="2400">
                <a:solidFill>
                  <a:schemeClr val="dk1"/>
                </a:solidFill>
              </a:rPr>
              <a:t>y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linked list is a modified version of Singl</a:t>
            </a:r>
            <a:r>
              <a:rPr lang="en-IN" sz="2400">
                <a:solidFill>
                  <a:schemeClr val="dk1"/>
                </a:solidFill>
              </a:rPr>
              <a:t>y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Linked List.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</a:t>
            </a:r>
            <a:r>
              <a:rPr lang="en-IN" sz="2400">
                <a:solidFill>
                  <a:schemeClr val="dk1"/>
                </a:solidFill>
              </a:rPr>
              <a:t>y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linked list is bidirectional.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node in this linked list has link to its previous and next nodes.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ge3f3399cf6_0_2"/>
          <p:cNvGrpSpPr/>
          <p:nvPr/>
        </p:nvGrpSpPr>
        <p:grpSpPr>
          <a:xfrm>
            <a:off x="2245475" y="4251850"/>
            <a:ext cx="7460050" cy="1707600"/>
            <a:chOff x="1790925" y="4617250"/>
            <a:chExt cx="7460050" cy="1707600"/>
          </a:xfrm>
        </p:grpSpPr>
        <p:sp>
          <p:nvSpPr>
            <p:cNvPr id="62" name="Google Shape;62;ge3f3399cf6_0_2"/>
            <p:cNvSpPr/>
            <p:nvPr/>
          </p:nvSpPr>
          <p:spPr>
            <a:xfrm>
              <a:off x="3899600" y="46951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e3f3399cf6_0_2"/>
            <p:cNvSpPr/>
            <p:nvPr/>
          </p:nvSpPr>
          <p:spPr>
            <a:xfrm>
              <a:off x="6008275" y="47168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ge3f3399cf6_0_2"/>
            <p:cNvGrpSpPr/>
            <p:nvPr/>
          </p:nvGrpSpPr>
          <p:grpSpPr>
            <a:xfrm>
              <a:off x="1790925" y="4673425"/>
              <a:ext cx="1540500" cy="888600"/>
              <a:chOff x="2878800" y="4385425"/>
              <a:chExt cx="1540500" cy="888600"/>
            </a:xfrm>
          </p:grpSpPr>
          <p:sp>
            <p:nvSpPr>
              <p:cNvPr id="65" name="Google Shape;65;ge3f3399cf6_0_2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" name="Google Shape;66;ge3f3399cf6_0_2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7" name="Google Shape;67;ge3f3399cf6_0_2"/>
            <p:cNvCxnSpPr/>
            <p:nvPr/>
          </p:nvCxnSpPr>
          <p:spPr>
            <a:xfrm>
              <a:off x="5074800" y="4683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ge3f3399cf6_0_2"/>
            <p:cNvCxnSpPr/>
            <p:nvPr/>
          </p:nvCxnSpPr>
          <p:spPr>
            <a:xfrm>
              <a:off x="7217925" y="4722525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" name="Google Shape;69;ge3f3399cf6_0_2"/>
            <p:cNvSpPr/>
            <p:nvPr/>
          </p:nvSpPr>
          <p:spPr>
            <a:xfrm>
              <a:off x="3117425" y="49219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f3399cf6_0_2"/>
            <p:cNvSpPr/>
            <p:nvPr/>
          </p:nvSpPr>
          <p:spPr>
            <a:xfrm>
              <a:off x="5226175" y="49253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f3399cf6_0_2"/>
            <p:cNvSpPr/>
            <p:nvPr/>
          </p:nvSpPr>
          <p:spPr>
            <a:xfrm>
              <a:off x="7435975" y="49253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f3399cf6_0_2"/>
            <p:cNvSpPr/>
            <p:nvPr/>
          </p:nvSpPr>
          <p:spPr>
            <a:xfrm>
              <a:off x="6283675" y="5999050"/>
              <a:ext cx="11523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Tail node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f3399cf6_0_2"/>
            <p:cNvSpPr/>
            <p:nvPr/>
          </p:nvSpPr>
          <p:spPr>
            <a:xfrm>
              <a:off x="1900700" y="5974625"/>
              <a:ext cx="15405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Head node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f3399cf6_0_2"/>
            <p:cNvSpPr/>
            <p:nvPr/>
          </p:nvSpPr>
          <p:spPr>
            <a:xfrm>
              <a:off x="5082475" y="5605425"/>
              <a:ext cx="5679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f3399cf6_0_2"/>
            <p:cNvSpPr/>
            <p:nvPr/>
          </p:nvSpPr>
          <p:spPr>
            <a:xfrm>
              <a:off x="4034300" y="5592700"/>
              <a:ext cx="7110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f3399cf6_0_2"/>
            <p:cNvSpPr/>
            <p:nvPr/>
          </p:nvSpPr>
          <p:spPr>
            <a:xfrm>
              <a:off x="2948875" y="5605425"/>
              <a:ext cx="5679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e3f3399cf6_0_2"/>
            <p:cNvSpPr/>
            <p:nvPr/>
          </p:nvSpPr>
          <p:spPr>
            <a:xfrm>
              <a:off x="1900700" y="5592700"/>
              <a:ext cx="7110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e3f3399cf6_0_2"/>
            <p:cNvSpPr/>
            <p:nvPr/>
          </p:nvSpPr>
          <p:spPr>
            <a:xfrm>
              <a:off x="7216075" y="5605425"/>
              <a:ext cx="5679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f3399cf6_0_2"/>
            <p:cNvSpPr/>
            <p:nvPr/>
          </p:nvSpPr>
          <p:spPr>
            <a:xfrm>
              <a:off x="6167900" y="5592700"/>
              <a:ext cx="711000" cy="32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ge3f3399cf6_0_2"/>
            <p:cNvGrpSpPr/>
            <p:nvPr/>
          </p:nvGrpSpPr>
          <p:grpSpPr>
            <a:xfrm>
              <a:off x="8302975" y="4617250"/>
              <a:ext cx="948000" cy="1170300"/>
              <a:chOff x="9390850" y="4710250"/>
              <a:chExt cx="948000" cy="1170300"/>
            </a:xfrm>
          </p:grpSpPr>
          <p:cxnSp>
            <p:nvCxnSpPr>
              <p:cNvPr id="81" name="Google Shape;81;ge3f3399cf6_0_2"/>
              <p:cNvCxnSpPr/>
              <p:nvPr/>
            </p:nvCxnSpPr>
            <p:spPr>
              <a:xfrm flipH="1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ge3f3399cf6_0_2"/>
              <p:cNvCxnSpPr/>
              <p:nvPr/>
            </p:nvCxnSpPr>
            <p:spPr>
              <a:xfrm rot="10800000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3" name="Google Shape;83;ge3f3399cf6_0_2"/>
            <p:cNvCxnSpPr/>
            <p:nvPr/>
          </p:nvCxnSpPr>
          <p:spPr>
            <a:xfrm>
              <a:off x="2179200" y="4683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ge3f3399cf6_0_2"/>
            <p:cNvCxnSpPr/>
            <p:nvPr/>
          </p:nvCxnSpPr>
          <p:spPr>
            <a:xfrm flipH="1">
              <a:off x="4233825" y="4710125"/>
              <a:ext cx="4800" cy="8763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ge3f3399cf6_0_2"/>
            <p:cNvCxnSpPr/>
            <p:nvPr/>
          </p:nvCxnSpPr>
          <p:spPr>
            <a:xfrm>
              <a:off x="6374025" y="47180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ge3f3399cf6_0_2"/>
            <p:cNvSpPr/>
            <p:nvPr/>
          </p:nvSpPr>
          <p:spPr>
            <a:xfrm flipH="1">
              <a:off x="3346025" y="52267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e3f3399cf6_0_2"/>
            <p:cNvSpPr/>
            <p:nvPr/>
          </p:nvSpPr>
          <p:spPr>
            <a:xfrm flipH="1">
              <a:off x="5454775" y="52301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8" name="Google Shape;88;ge3f3399cf6_0_2"/>
          <p:cNvCxnSpPr/>
          <p:nvPr/>
        </p:nvCxnSpPr>
        <p:spPr>
          <a:xfrm rot="10800000">
            <a:off x="782900" y="4255825"/>
            <a:ext cx="948000" cy="117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ge3f3399cf6_0_2"/>
          <p:cNvCxnSpPr/>
          <p:nvPr/>
        </p:nvCxnSpPr>
        <p:spPr>
          <a:xfrm flipH="1">
            <a:off x="782900" y="4255825"/>
            <a:ext cx="948000" cy="117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ge3f3399cf6_0_2"/>
          <p:cNvSpPr/>
          <p:nvPr/>
        </p:nvSpPr>
        <p:spPr>
          <a:xfrm flipH="1">
            <a:off x="1600150" y="47575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20670fb_0_9"/>
          <p:cNvSpPr txBox="1"/>
          <p:nvPr/>
        </p:nvSpPr>
        <p:spPr>
          <a:xfrm>
            <a:off x="2035231" y="30172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dfd20670fb_0_9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f3399cf6_0_7"/>
          <p:cNvSpPr txBox="1"/>
          <p:nvPr/>
        </p:nvSpPr>
        <p:spPr>
          <a:xfrm>
            <a:off x="658806" y="2690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f3399cf6_0_7"/>
          <p:cNvSpPr txBox="1"/>
          <p:nvPr/>
        </p:nvSpPr>
        <p:spPr>
          <a:xfrm>
            <a:off x="658800" y="15497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in the beginning of the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3f3399cf6_0_7"/>
          <p:cNvSpPr/>
          <p:nvPr/>
        </p:nvSpPr>
        <p:spPr>
          <a:xfrm>
            <a:off x="4986475" y="30306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ge3f3399cf6_0_7"/>
          <p:cNvGrpSpPr/>
          <p:nvPr/>
        </p:nvGrpSpPr>
        <p:grpSpPr>
          <a:xfrm>
            <a:off x="2826525" y="2987200"/>
            <a:ext cx="1540500" cy="888600"/>
            <a:chOff x="2878800" y="4385425"/>
            <a:chExt cx="1540500" cy="888600"/>
          </a:xfrm>
        </p:grpSpPr>
        <p:sp>
          <p:nvSpPr>
            <p:cNvPr id="105" name="Google Shape;105;ge3f3399cf6_0_7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" name="Google Shape;106;ge3f3399cf6_0_7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07" name="Google Shape;107;ge3f3399cf6_0_7"/>
          <p:cNvCxnSpPr/>
          <p:nvPr/>
        </p:nvCxnSpPr>
        <p:spPr>
          <a:xfrm>
            <a:off x="6196125" y="30363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ge3f3399cf6_0_7"/>
          <p:cNvSpPr/>
          <p:nvPr/>
        </p:nvSpPr>
        <p:spPr>
          <a:xfrm>
            <a:off x="4229225" y="32357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e3f3399cf6_0_7"/>
          <p:cNvSpPr/>
          <p:nvPr/>
        </p:nvSpPr>
        <p:spPr>
          <a:xfrm>
            <a:off x="6414175" y="32391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3f3399cf6_0_7"/>
          <p:cNvSpPr/>
          <p:nvPr/>
        </p:nvSpPr>
        <p:spPr>
          <a:xfrm>
            <a:off x="3984475" y="39192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e3f3399cf6_0_7"/>
          <p:cNvSpPr/>
          <p:nvPr/>
        </p:nvSpPr>
        <p:spPr>
          <a:xfrm>
            <a:off x="2936300" y="39064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e3f3399cf6_0_7"/>
          <p:cNvSpPr/>
          <p:nvPr/>
        </p:nvSpPr>
        <p:spPr>
          <a:xfrm>
            <a:off x="6194275" y="39192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e3f3399cf6_0_7"/>
          <p:cNvSpPr/>
          <p:nvPr/>
        </p:nvSpPr>
        <p:spPr>
          <a:xfrm>
            <a:off x="5146100" y="39064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ge3f3399cf6_0_7"/>
          <p:cNvGrpSpPr/>
          <p:nvPr/>
        </p:nvGrpSpPr>
        <p:grpSpPr>
          <a:xfrm>
            <a:off x="893325" y="2987200"/>
            <a:ext cx="948000" cy="1170300"/>
            <a:chOff x="9390850" y="4710250"/>
            <a:chExt cx="948000" cy="1170300"/>
          </a:xfrm>
        </p:grpSpPr>
        <p:cxnSp>
          <p:nvCxnSpPr>
            <p:cNvPr id="115" name="Google Shape;115;ge3f3399cf6_0_7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ge3f3399cf6_0_7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17" name="Google Shape;117;ge3f3399cf6_0_7"/>
          <p:cNvCxnSpPr/>
          <p:nvPr/>
        </p:nvCxnSpPr>
        <p:spPr>
          <a:xfrm>
            <a:off x="3214800" y="29975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ge3f3399cf6_0_7"/>
          <p:cNvCxnSpPr/>
          <p:nvPr/>
        </p:nvCxnSpPr>
        <p:spPr>
          <a:xfrm>
            <a:off x="5352225" y="30317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ge3f3399cf6_0_7"/>
          <p:cNvSpPr/>
          <p:nvPr/>
        </p:nvSpPr>
        <p:spPr>
          <a:xfrm flipH="1">
            <a:off x="4381625" y="3540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ge3f3399cf6_0_7"/>
          <p:cNvGrpSpPr/>
          <p:nvPr/>
        </p:nvGrpSpPr>
        <p:grpSpPr>
          <a:xfrm>
            <a:off x="7433575" y="3083425"/>
            <a:ext cx="948000" cy="1170300"/>
            <a:chOff x="9390850" y="4710250"/>
            <a:chExt cx="948000" cy="1170300"/>
          </a:xfrm>
        </p:grpSpPr>
        <p:cxnSp>
          <p:nvCxnSpPr>
            <p:cNvPr id="121" name="Google Shape;121;ge3f3399cf6_0_7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ge3f3399cf6_0_7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3" name="Google Shape;123;ge3f3399cf6_0_7"/>
          <p:cNvSpPr/>
          <p:nvPr/>
        </p:nvSpPr>
        <p:spPr>
          <a:xfrm flipH="1">
            <a:off x="2137013" y="3391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e4bf12f47b_0_0"/>
          <p:cNvGrpSpPr/>
          <p:nvPr/>
        </p:nvGrpSpPr>
        <p:grpSpPr>
          <a:xfrm>
            <a:off x="2460275" y="4988050"/>
            <a:ext cx="1540500" cy="888600"/>
            <a:chOff x="2878800" y="4385425"/>
            <a:chExt cx="1540500" cy="888600"/>
          </a:xfrm>
        </p:grpSpPr>
        <p:sp>
          <p:nvSpPr>
            <p:cNvPr id="129" name="Google Shape;129;ge4bf12f47b_0_0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ge4bf12f47b_0_0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1" name="Google Shape;131;ge4bf12f47b_0_0"/>
          <p:cNvSpPr/>
          <p:nvPr/>
        </p:nvSpPr>
        <p:spPr>
          <a:xfrm>
            <a:off x="3786775" y="52365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4bf12f47b_0_0"/>
          <p:cNvSpPr/>
          <p:nvPr/>
        </p:nvSpPr>
        <p:spPr>
          <a:xfrm>
            <a:off x="3618225" y="592005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4bf12f47b_0_0"/>
          <p:cNvSpPr/>
          <p:nvPr/>
        </p:nvSpPr>
        <p:spPr>
          <a:xfrm>
            <a:off x="2570050" y="590732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e4bf12f47b_0_0"/>
          <p:cNvCxnSpPr/>
          <p:nvPr/>
        </p:nvCxnSpPr>
        <p:spPr>
          <a:xfrm>
            <a:off x="2848550" y="49984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e4bf12f47b_0_0"/>
          <p:cNvSpPr/>
          <p:nvPr/>
        </p:nvSpPr>
        <p:spPr>
          <a:xfrm flipH="1">
            <a:off x="1805575" y="55413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4bf12f47b_0_0"/>
          <p:cNvSpPr txBox="1"/>
          <p:nvPr/>
        </p:nvSpPr>
        <p:spPr>
          <a:xfrm>
            <a:off x="658806" y="2690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e4bf12f47b_0_0"/>
          <p:cNvSpPr txBox="1"/>
          <p:nvPr/>
        </p:nvSpPr>
        <p:spPr>
          <a:xfrm>
            <a:off x="658800" y="15497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in the beginning of the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e4bf12f47b_0_0"/>
          <p:cNvSpPr/>
          <p:nvPr/>
        </p:nvSpPr>
        <p:spPr>
          <a:xfrm>
            <a:off x="4986475" y="30306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ge4bf12f47b_0_0"/>
          <p:cNvGrpSpPr/>
          <p:nvPr/>
        </p:nvGrpSpPr>
        <p:grpSpPr>
          <a:xfrm>
            <a:off x="2826525" y="2987200"/>
            <a:ext cx="1540500" cy="888600"/>
            <a:chOff x="2878800" y="4385425"/>
            <a:chExt cx="1540500" cy="888600"/>
          </a:xfrm>
        </p:grpSpPr>
        <p:sp>
          <p:nvSpPr>
            <p:cNvPr id="140" name="Google Shape;140;ge4bf12f47b_0_0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ge4bf12f47b_0_0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2" name="Google Shape;142;ge4bf12f47b_0_0"/>
          <p:cNvCxnSpPr/>
          <p:nvPr/>
        </p:nvCxnSpPr>
        <p:spPr>
          <a:xfrm>
            <a:off x="6196125" y="30363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e4bf12f47b_0_0"/>
          <p:cNvSpPr/>
          <p:nvPr/>
        </p:nvSpPr>
        <p:spPr>
          <a:xfrm>
            <a:off x="4229225" y="32357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4bf12f47b_0_0"/>
          <p:cNvSpPr/>
          <p:nvPr/>
        </p:nvSpPr>
        <p:spPr>
          <a:xfrm>
            <a:off x="6414175" y="32391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4bf12f47b_0_0"/>
          <p:cNvSpPr/>
          <p:nvPr/>
        </p:nvSpPr>
        <p:spPr>
          <a:xfrm>
            <a:off x="3984475" y="39192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4bf12f47b_0_0"/>
          <p:cNvSpPr/>
          <p:nvPr/>
        </p:nvSpPr>
        <p:spPr>
          <a:xfrm>
            <a:off x="2936300" y="39064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4bf12f47b_0_0"/>
          <p:cNvSpPr/>
          <p:nvPr/>
        </p:nvSpPr>
        <p:spPr>
          <a:xfrm>
            <a:off x="6194275" y="39192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e4bf12f47b_0_0"/>
          <p:cNvSpPr/>
          <p:nvPr/>
        </p:nvSpPr>
        <p:spPr>
          <a:xfrm>
            <a:off x="5146100" y="39064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ge4bf12f47b_0_0"/>
          <p:cNvGrpSpPr/>
          <p:nvPr/>
        </p:nvGrpSpPr>
        <p:grpSpPr>
          <a:xfrm>
            <a:off x="893325" y="2987200"/>
            <a:ext cx="948000" cy="1170300"/>
            <a:chOff x="9390850" y="4710250"/>
            <a:chExt cx="948000" cy="1170300"/>
          </a:xfrm>
        </p:grpSpPr>
        <p:cxnSp>
          <p:nvCxnSpPr>
            <p:cNvPr id="150" name="Google Shape;150;ge4bf12f47b_0_0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ge4bf12f47b_0_0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52" name="Google Shape;152;ge4bf12f47b_0_0"/>
          <p:cNvCxnSpPr/>
          <p:nvPr/>
        </p:nvCxnSpPr>
        <p:spPr>
          <a:xfrm>
            <a:off x="3214800" y="29975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ge4bf12f47b_0_0"/>
          <p:cNvCxnSpPr/>
          <p:nvPr/>
        </p:nvCxnSpPr>
        <p:spPr>
          <a:xfrm>
            <a:off x="5352225" y="30317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e4bf12f47b_0_0"/>
          <p:cNvSpPr/>
          <p:nvPr/>
        </p:nvSpPr>
        <p:spPr>
          <a:xfrm flipH="1">
            <a:off x="4381625" y="3540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ge4bf12f47b_0_0"/>
          <p:cNvGrpSpPr/>
          <p:nvPr/>
        </p:nvGrpSpPr>
        <p:grpSpPr>
          <a:xfrm>
            <a:off x="7433575" y="3083425"/>
            <a:ext cx="948000" cy="1170300"/>
            <a:chOff x="9390850" y="4710250"/>
            <a:chExt cx="948000" cy="1170300"/>
          </a:xfrm>
        </p:grpSpPr>
        <p:cxnSp>
          <p:nvCxnSpPr>
            <p:cNvPr id="156" name="Google Shape;156;ge4bf12f47b_0_0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ge4bf12f47b_0_0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8" name="Google Shape;158;ge4bf12f47b_0_0"/>
          <p:cNvSpPr/>
          <p:nvPr/>
        </p:nvSpPr>
        <p:spPr>
          <a:xfrm flipH="1">
            <a:off x="2137013" y="3391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bf12f47b_0_223"/>
          <p:cNvSpPr/>
          <p:nvPr/>
        </p:nvSpPr>
        <p:spPr>
          <a:xfrm>
            <a:off x="7070925" y="31728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ge4bf12f47b_0_223"/>
          <p:cNvGrpSpPr/>
          <p:nvPr/>
        </p:nvGrpSpPr>
        <p:grpSpPr>
          <a:xfrm>
            <a:off x="4910975" y="3129400"/>
            <a:ext cx="1540500" cy="888600"/>
            <a:chOff x="2878800" y="4385425"/>
            <a:chExt cx="1540500" cy="888600"/>
          </a:xfrm>
        </p:grpSpPr>
        <p:sp>
          <p:nvSpPr>
            <p:cNvPr id="165" name="Google Shape;165;ge4bf12f47b_0_223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ge4bf12f47b_0_223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67" name="Google Shape;167;ge4bf12f47b_0_223"/>
          <p:cNvCxnSpPr/>
          <p:nvPr/>
        </p:nvCxnSpPr>
        <p:spPr>
          <a:xfrm>
            <a:off x="8280575" y="31785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ge4bf12f47b_0_223"/>
          <p:cNvSpPr/>
          <p:nvPr/>
        </p:nvSpPr>
        <p:spPr>
          <a:xfrm>
            <a:off x="6237475" y="33779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4bf12f47b_0_223"/>
          <p:cNvSpPr/>
          <p:nvPr/>
        </p:nvSpPr>
        <p:spPr>
          <a:xfrm>
            <a:off x="8498625" y="33813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4bf12f47b_0_223"/>
          <p:cNvSpPr/>
          <p:nvPr/>
        </p:nvSpPr>
        <p:spPr>
          <a:xfrm>
            <a:off x="7346325" y="4455025"/>
            <a:ext cx="11523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4bf12f47b_0_223"/>
          <p:cNvSpPr/>
          <p:nvPr/>
        </p:nvSpPr>
        <p:spPr>
          <a:xfrm>
            <a:off x="2847950" y="4374425"/>
            <a:ext cx="15405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e4bf12f47b_0_223"/>
          <p:cNvSpPr/>
          <p:nvPr/>
        </p:nvSpPr>
        <p:spPr>
          <a:xfrm>
            <a:off x="6068925" y="40614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4bf12f47b_0_223"/>
          <p:cNvSpPr/>
          <p:nvPr/>
        </p:nvSpPr>
        <p:spPr>
          <a:xfrm>
            <a:off x="5020750" y="40486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e4bf12f47b_0_223"/>
          <p:cNvSpPr/>
          <p:nvPr/>
        </p:nvSpPr>
        <p:spPr>
          <a:xfrm>
            <a:off x="8278725" y="40614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4bf12f47b_0_223"/>
          <p:cNvSpPr/>
          <p:nvPr/>
        </p:nvSpPr>
        <p:spPr>
          <a:xfrm>
            <a:off x="7230550" y="40486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ge4bf12f47b_0_223"/>
          <p:cNvGrpSpPr/>
          <p:nvPr/>
        </p:nvGrpSpPr>
        <p:grpSpPr>
          <a:xfrm>
            <a:off x="9365625" y="3073225"/>
            <a:ext cx="948000" cy="1170300"/>
            <a:chOff x="9390850" y="4710250"/>
            <a:chExt cx="948000" cy="1170300"/>
          </a:xfrm>
        </p:grpSpPr>
        <p:cxnSp>
          <p:nvCxnSpPr>
            <p:cNvPr id="177" name="Google Shape;177;ge4bf12f47b_0_223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ge4bf12f47b_0_223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79" name="Google Shape;179;ge4bf12f47b_0_223"/>
          <p:cNvCxnSpPr/>
          <p:nvPr/>
        </p:nvCxnSpPr>
        <p:spPr>
          <a:xfrm>
            <a:off x="5223050" y="31397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e4bf12f47b_0_223"/>
          <p:cNvCxnSpPr/>
          <p:nvPr/>
        </p:nvCxnSpPr>
        <p:spPr>
          <a:xfrm>
            <a:off x="7436675" y="31739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ge4bf12f47b_0_223"/>
          <p:cNvSpPr/>
          <p:nvPr/>
        </p:nvSpPr>
        <p:spPr>
          <a:xfrm flipH="1">
            <a:off x="6466075" y="36827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4bf12f47b_0_223"/>
          <p:cNvSpPr/>
          <p:nvPr/>
        </p:nvSpPr>
        <p:spPr>
          <a:xfrm flipH="1">
            <a:off x="2111425" y="34388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ge4bf12f47b_0_223"/>
          <p:cNvGrpSpPr/>
          <p:nvPr/>
        </p:nvGrpSpPr>
        <p:grpSpPr>
          <a:xfrm>
            <a:off x="2847950" y="3073225"/>
            <a:ext cx="1540500" cy="888600"/>
            <a:chOff x="2878800" y="4385425"/>
            <a:chExt cx="1540500" cy="888600"/>
          </a:xfrm>
        </p:grpSpPr>
        <p:sp>
          <p:nvSpPr>
            <p:cNvPr id="184" name="Google Shape;184;ge4bf12f47b_0_223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ge4bf12f47b_0_223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6" name="Google Shape;186;ge4bf12f47b_0_223"/>
          <p:cNvSpPr/>
          <p:nvPr/>
        </p:nvSpPr>
        <p:spPr>
          <a:xfrm>
            <a:off x="4005900" y="4005225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4bf12f47b_0_223"/>
          <p:cNvSpPr/>
          <p:nvPr/>
        </p:nvSpPr>
        <p:spPr>
          <a:xfrm>
            <a:off x="2957725" y="3992500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e4bf12f47b_0_223"/>
          <p:cNvCxnSpPr/>
          <p:nvPr/>
        </p:nvCxnSpPr>
        <p:spPr>
          <a:xfrm>
            <a:off x="3236225" y="30836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e4bf12f47b_0_223"/>
          <p:cNvSpPr/>
          <p:nvPr/>
        </p:nvSpPr>
        <p:spPr>
          <a:xfrm>
            <a:off x="4174450" y="33217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4bf12f47b_0_223"/>
          <p:cNvSpPr/>
          <p:nvPr/>
        </p:nvSpPr>
        <p:spPr>
          <a:xfrm flipH="1">
            <a:off x="4403050" y="36265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4bf12f47b_0_223"/>
          <p:cNvSpPr txBox="1"/>
          <p:nvPr/>
        </p:nvSpPr>
        <p:spPr>
          <a:xfrm>
            <a:off x="658806" y="2690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4bf12f47b_0_223"/>
          <p:cNvSpPr txBox="1"/>
          <p:nvPr/>
        </p:nvSpPr>
        <p:spPr>
          <a:xfrm>
            <a:off x="658800" y="15497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in the beginning of the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ge4bf12f47b_0_223"/>
          <p:cNvGrpSpPr/>
          <p:nvPr/>
        </p:nvGrpSpPr>
        <p:grpSpPr>
          <a:xfrm>
            <a:off x="1065350" y="2988550"/>
            <a:ext cx="948000" cy="1170300"/>
            <a:chOff x="9390850" y="4710250"/>
            <a:chExt cx="948000" cy="1170300"/>
          </a:xfrm>
        </p:grpSpPr>
        <p:cxnSp>
          <p:nvCxnSpPr>
            <p:cNvPr id="194" name="Google Shape;194;ge4bf12f47b_0_223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ge4bf12f47b_0_223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3f3399cf6_0_310"/>
          <p:cNvSpPr txBox="1"/>
          <p:nvPr/>
        </p:nvSpPr>
        <p:spPr>
          <a:xfrm>
            <a:off x="717781" y="2635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3f3399cf6_0_310"/>
          <p:cNvSpPr txBox="1"/>
          <p:nvPr/>
        </p:nvSpPr>
        <p:spPr>
          <a:xfrm>
            <a:off x="717775" y="14680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at the end of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e3f3399cf6_0_310"/>
          <p:cNvSpPr/>
          <p:nvPr/>
        </p:nvSpPr>
        <p:spPr>
          <a:xfrm>
            <a:off x="4986475" y="30306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ge3f3399cf6_0_310"/>
          <p:cNvGrpSpPr/>
          <p:nvPr/>
        </p:nvGrpSpPr>
        <p:grpSpPr>
          <a:xfrm>
            <a:off x="2826525" y="2987200"/>
            <a:ext cx="1540500" cy="888600"/>
            <a:chOff x="2878800" y="4385425"/>
            <a:chExt cx="1540500" cy="888600"/>
          </a:xfrm>
        </p:grpSpPr>
        <p:sp>
          <p:nvSpPr>
            <p:cNvPr id="204" name="Google Shape;204;ge3f3399cf6_0_310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ge3f3399cf6_0_310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06" name="Google Shape;206;ge3f3399cf6_0_310"/>
          <p:cNvCxnSpPr/>
          <p:nvPr/>
        </p:nvCxnSpPr>
        <p:spPr>
          <a:xfrm>
            <a:off x="6196125" y="30363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ge3f3399cf6_0_310"/>
          <p:cNvSpPr/>
          <p:nvPr/>
        </p:nvSpPr>
        <p:spPr>
          <a:xfrm>
            <a:off x="4229225" y="32357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3f3399cf6_0_310"/>
          <p:cNvSpPr/>
          <p:nvPr/>
        </p:nvSpPr>
        <p:spPr>
          <a:xfrm>
            <a:off x="6414175" y="32391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e3f3399cf6_0_310"/>
          <p:cNvSpPr/>
          <p:nvPr/>
        </p:nvSpPr>
        <p:spPr>
          <a:xfrm>
            <a:off x="3984475" y="39192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3f3399cf6_0_310"/>
          <p:cNvSpPr/>
          <p:nvPr/>
        </p:nvSpPr>
        <p:spPr>
          <a:xfrm>
            <a:off x="2936300" y="39064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3f3399cf6_0_310"/>
          <p:cNvSpPr/>
          <p:nvPr/>
        </p:nvSpPr>
        <p:spPr>
          <a:xfrm>
            <a:off x="6194275" y="39192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3f3399cf6_0_310"/>
          <p:cNvSpPr/>
          <p:nvPr/>
        </p:nvSpPr>
        <p:spPr>
          <a:xfrm>
            <a:off x="5146100" y="39064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ge3f3399cf6_0_310"/>
          <p:cNvGrpSpPr/>
          <p:nvPr/>
        </p:nvGrpSpPr>
        <p:grpSpPr>
          <a:xfrm>
            <a:off x="893325" y="2987200"/>
            <a:ext cx="948000" cy="1170300"/>
            <a:chOff x="9390850" y="4710250"/>
            <a:chExt cx="948000" cy="1170300"/>
          </a:xfrm>
        </p:grpSpPr>
        <p:cxnSp>
          <p:nvCxnSpPr>
            <p:cNvPr id="214" name="Google Shape;214;ge3f3399cf6_0_310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ge3f3399cf6_0_310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16" name="Google Shape;216;ge3f3399cf6_0_310"/>
          <p:cNvCxnSpPr/>
          <p:nvPr/>
        </p:nvCxnSpPr>
        <p:spPr>
          <a:xfrm>
            <a:off x="3214800" y="29975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ge3f3399cf6_0_310"/>
          <p:cNvCxnSpPr/>
          <p:nvPr/>
        </p:nvCxnSpPr>
        <p:spPr>
          <a:xfrm>
            <a:off x="5352225" y="30317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e3f3399cf6_0_310"/>
          <p:cNvSpPr/>
          <p:nvPr/>
        </p:nvSpPr>
        <p:spPr>
          <a:xfrm flipH="1">
            <a:off x="4381625" y="3540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ge3f3399cf6_0_310"/>
          <p:cNvGrpSpPr/>
          <p:nvPr/>
        </p:nvGrpSpPr>
        <p:grpSpPr>
          <a:xfrm>
            <a:off x="7433575" y="3083425"/>
            <a:ext cx="948000" cy="1170300"/>
            <a:chOff x="9390850" y="4710250"/>
            <a:chExt cx="948000" cy="1170300"/>
          </a:xfrm>
        </p:grpSpPr>
        <p:cxnSp>
          <p:nvCxnSpPr>
            <p:cNvPr id="220" name="Google Shape;220;ge3f3399cf6_0_310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ge3f3399cf6_0_310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2" name="Google Shape;222;ge3f3399cf6_0_310"/>
          <p:cNvSpPr/>
          <p:nvPr/>
        </p:nvSpPr>
        <p:spPr>
          <a:xfrm flipH="1">
            <a:off x="2137013" y="3391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4bf12f47b_0_292"/>
          <p:cNvSpPr/>
          <p:nvPr/>
        </p:nvSpPr>
        <p:spPr>
          <a:xfrm flipH="1">
            <a:off x="5819825" y="51726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4bf12f47b_0_292"/>
          <p:cNvSpPr txBox="1"/>
          <p:nvPr/>
        </p:nvSpPr>
        <p:spPr>
          <a:xfrm>
            <a:off x="717781" y="2635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 example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4bf12f47b_0_292"/>
          <p:cNvSpPr txBox="1"/>
          <p:nvPr/>
        </p:nvSpPr>
        <p:spPr>
          <a:xfrm>
            <a:off x="717775" y="14680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node at the end of linked list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ge4bf12f47b_0_292"/>
          <p:cNvGrpSpPr/>
          <p:nvPr/>
        </p:nvGrpSpPr>
        <p:grpSpPr>
          <a:xfrm>
            <a:off x="6498875" y="4619350"/>
            <a:ext cx="1540500" cy="888600"/>
            <a:chOff x="2878800" y="4385425"/>
            <a:chExt cx="1540500" cy="888600"/>
          </a:xfrm>
        </p:grpSpPr>
        <p:sp>
          <p:nvSpPr>
            <p:cNvPr id="231" name="Google Shape;231;ge4bf12f47b_0_292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ge4bf12f47b_0_292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3" name="Google Shape;233;ge4bf12f47b_0_292"/>
          <p:cNvSpPr/>
          <p:nvPr/>
        </p:nvSpPr>
        <p:spPr>
          <a:xfrm>
            <a:off x="7656825" y="555135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4bf12f47b_0_292"/>
          <p:cNvSpPr/>
          <p:nvPr/>
        </p:nvSpPr>
        <p:spPr>
          <a:xfrm>
            <a:off x="6608650" y="553862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ge4bf12f47b_0_292"/>
          <p:cNvCxnSpPr/>
          <p:nvPr/>
        </p:nvCxnSpPr>
        <p:spPr>
          <a:xfrm>
            <a:off x="6887150" y="46297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ge4bf12f47b_0_292"/>
          <p:cNvSpPr/>
          <p:nvPr/>
        </p:nvSpPr>
        <p:spPr>
          <a:xfrm>
            <a:off x="7825375" y="48678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4bf12f47b_0_292"/>
          <p:cNvSpPr/>
          <p:nvPr/>
        </p:nvSpPr>
        <p:spPr>
          <a:xfrm>
            <a:off x="4986475" y="30306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ge4bf12f47b_0_292"/>
          <p:cNvGrpSpPr/>
          <p:nvPr/>
        </p:nvGrpSpPr>
        <p:grpSpPr>
          <a:xfrm>
            <a:off x="2826525" y="2987200"/>
            <a:ext cx="1540500" cy="888600"/>
            <a:chOff x="2878800" y="4385425"/>
            <a:chExt cx="1540500" cy="888600"/>
          </a:xfrm>
        </p:grpSpPr>
        <p:sp>
          <p:nvSpPr>
            <p:cNvPr id="239" name="Google Shape;239;ge4bf12f47b_0_292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" name="Google Shape;240;ge4bf12f47b_0_292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41" name="Google Shape;241;ge4bf12f47b_0_292"/>
          <p:cNvCxnSpPr/>
          <p:nvPr/>
        </p:nvCxnSpPr>
        <p:spPr>
          <a:xfrm>
            <a:off x="6196125" y="30363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ge4bf12f47b_0_292"/>
          <p:cNvSpPr/>
          <p:nvPr/>
        </p:nvSpPr>
        <p:spPr>
          <a:xfrm>
            <a:off x="4229225" y="32357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e4bf12f47b_0_292"/>
          <p:cNvSpPr/>
          <p:nvPr/>
        </p:nvSpPr>
        <p:spPr>
          <a:xfrm>
            <a:off x="6414175" y="32391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e4bf12f47b_0_292"/>
          <p:cNvSpPr/>
          <p:nvPr/>
        </p:nvSpPr>
        <p:spPr>
          <a:xfrm>
            <a:off x="3984475" y="39192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e4bf12f47b_0_292"/>
          <p:cNvSpPr/>
          <p:nvPr/>
        </p:nvSpPr>
        <p:spPr>
          <a:xfrm>
            <a:off x="2936300" y="39064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e4bf12f47b_0_292"/>
          <p:cNvSpPr/>
          <p:nvPr/>
        </p:nvSpPr>
        <p:spPr>
          <a:xfrm>
            <a:off x="6194275" y="3919200"/>
            <a:ext cx="5679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4bf12f47b_0_292"/>
          <p:cNvSpPr/>
          <p:nvPr/>
        </p:nvSpPr>
        <p:spPr>
          <a:xfrm>
            <a:off x="5146100" y="3906475"/>
            <a:ext cx="711000" cy="3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e4bf12f47b_0_292"/>
          <p:cNvGrpSpPr/>
          <p:nvPr/>
        </p:nvGrpSpPr>
        <p:grpSpPr>
          <a:xfrm>
            <a:off x="893325" y="2987200"/>
            <a:ext cx="948000" cy="1170300"/>
            <a:chOff x="9390850" y="4710250"/>
            <a:chExt cx="948000" cy="1170300"/>
          </a:xfrm>
        </p:grpSpPr>
        <p:cxnSp>
          <p:nvCxnSpPr>
            <p:cNvPr id="249" name="Google Shape;249;ge4bf12f47b_0_292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ge4bf12f47b_0_292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51" name="Google Shape;251;ge4bf12f47b_0_292"/>
          <p:cNvCxnSpPr/>
          <p:nvPr/>
        </p:nvCxnSpPr>
        <p:spPr>
          <a:xfrm>
            <a:off x="3214800" y="29975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ge4bf12f47b_0_292"/>
          <p:cNvCxnSpPr/>
          <p:nvPr/>
        </p:nvCxnSpPr>
        <p:spPr>
          <a:xfrm>
            <a:off x="5352225" y="30317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ge4bf12f47b_0_292"/>
          <p:cNvSpPr/>
          <p:nvPr/>
        </p:nvSpPr>
        <p:spPr>
          <a:xfrm flipH="1">
            <a:off x="4381625" y="3540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ge4bf12f47b_0_292"/>
          <p:cNvGrpSpPr/>
          <p:nvPr/>
        </p:nvGrpSpPr>
        <p:grpSpPr>
          <a:xfrm>
            <a:off x="7433575" y="3083425"/>
            <a:ext cx="948000" cy="1170300"/>
            <a:chOff x="9390850" y="4710250"/>
            <a:chExt cx="948000" cy="1170300"/>
          </a:xfrm>
        </p:grpSpPr>
        <p:cxnSp>
          <p:nvCxnSpPr>
            <p:cNvPr id="255" name="Google Shape;255;ge4bf12f47b_0_292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ge4bf12f47b_0_292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7" name="Google Shape;257;ge4bf12f47b_0_292"/>
          <p:cNvSpPr/>
          <p:nvPr/>
        </p:nvSpPr>
        <p:spPr>
          <a:xfrm flipH="1">
            <a:off x="2137013" y="3391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