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embeddedFontLst>
    <p:embeddedFont>
      <p:font typeface="Roboto"/>
      <p:regular r:id="rId15"/>
      <p:bold r:id="rId16"/>
      <p:italic r:id="rId17"/>
      <p:boldItalic r:id="rId18"/>
    </p:embeddedFont>
    <p:embeddedFont>
      <p:font typeface="Corbel"/>
      <p:regular r:id="rId19"/>
      <p:bold r:id="rId20"/>
      <p:italic r:id="rId21"/>
      <p:boldItalic r:id="rId22"/>
    </p:embeddedFont>
    <p:embeddedFont>
      <p:font typeface="Candar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7" roundtripDataSignature="AMtx7mhxUta3HENpK+XO0bV/spZltHfF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08AA91-7D68-4546-81E4-18271282BA92}">
  <a:tblStyle styleId="{4808AA91-7D68-4546-81E4-18271282BA9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orbel-bold.fntdata"/><Relationship Id="rId22" Type="http://schemas.openxmlformats.org/officeDocument/2006/relationships/font" Target="fonts/Corbel-boldItalic.fntdata"/><Relationship Id="rId21" Type="http://schemas.openxmlformats.org/officeDocument/2006/relationships/font" Target="fonts/Corbel-italic.fntdata"/><Relationship Id="rId24" Type="http://schemas.openxmlformats.org/officeDocument/2006/relationships/font" Target="fonts/Candara-bold.fntdata"/><Relationship Id="rId23" Type="http://schemas.openxmlformats.org/officeDocument/2006/relationships/font" Target="fonts/Canda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andara-boldItalic.fntdata"/><Relationship Id="rId25" Type="http://schemas.openxmlformats.org/officeDocument/2006/relationships/font" Target="fonts/Candara-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Corbel-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dfd20670f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gdfd20670f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dfd20670fb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gdfd20670fb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dfd20670fb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gdfd20670fb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089eab42f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ge089eab42f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a2766a697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a2766a697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gea2766a697_1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3d5f29658_1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ge3d5f29658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fd20670fb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98" name="Google Shape;98;gdfd20670fb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dfd20670fb_0_2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fd20670fb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gdfd20670fb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4"/>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44"/>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44"/>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mc:AlternateContent>
    <mc:Choice Requires="p14">
      <p:transition spd="slow" p14:dur="3400">
        <p14:reveal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dfd20670fb_0_0"/>
          <p:cNvSpPr/>
          <p:nvPr/>
        </p:nvSpPr>
        <p:spPr>
          <a:xfrm>
            <a:off x="3124922" y="2804869"/>
            <a:ext cx="6728700" cy="969300"/>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1" lang="en-IN" sz="2800" u="none" cap="none" strike="noStrike">
                <a:solidFill>
                  <a:srgbClr val="0F75BD"/>
                </a:solidFill>
                <a:latin typeface="Calibri"/>
                <a:ea typeface="Calibri"/>
                <a:cs typeface="Calibri"/>
                <a:sym typeface="Calibri"/>
              </a:rPr>
              <a:t>Linear </a:t>
            </a:r>
            <a:r>
              <a:rPr b="1" i="1" lang="en-IN" sz="2800">
                <a:solidFill>
                  <a:srgbClr val="0F75BD"/>
                </a:solidFill>
                <a:latin typeface="Calibri"/>
                <a:ea typeface="Calibri"/>
                <a:cs typeface="Calibri"/>
                <a:sym typeface="Calibri"/>
              </a:rPr>
              <a:t>d</a:t>
            </a:r>
            <a:r>
              <a:rPr b="1" i="1" lang="en-IN" sz="2800" u="none" cap="none" strike="noStrike">
                <a:solidFill>
                  <a:srgbClr val="0F75BD"/>
                </a:solidFill>
                <a:latin typeface="Calibri"/>
                <a:ea typeface="Calibri"/>
                <a:cs typeface="Calibri"/>
                <a:sym typeface="Calibri"/>
              </a:rPr>
              <a:t>ata </a:t>
            </a:r>
            <a:r>
              <a:rPr b="1" i="1" lang="en-IN" sz="2800">
                <a:solidFill>
                  <a:srgbClr val="0F75BD"/>
                </a:solidFill>
                <a:latin typeface="Calibri"/>
                <a:ea typeface="Calibri"/>
                <a:cs typeface="Calibri"/>
                <a:sym typeface="Calibri"/>
              </a:rPr>
              <a:t>s</a:t>
            </a:r>
            <a:r>
              <a:rPr b="1" i="1" lang="en-IN" sz="2800" u="none" cap="none" strike="noStrike">
                <a:solidFill>
                  <a:srgbClr val="0F75BD"/>
                </a:solidFill>
                <a:latin typeface="Calibri"/>
                <a:ea typeface="Calibri"/>
                <a:cs typeface="Calibri"/>
                <a:sym typeface="Calibri"/>
              </a:rPr>
              <a:t>tructures</a:t>
            </a:r>
            <a:endParaRPr b="1" i="1" sz="2800" u="none" cap="none" strike="noStrike">
              <a:solidFill>
                <a:srgbClr val="0F75B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dfd20670fb_0_4"/>
          <p:cNvSpPr txBox="1"/>
          <p:nvPr/>
        </p:nvSpPr>
        <p:spPr>
          <a:xfrm>
            <a:off x="678056" y="420913"/>
            <a:ext cx="10947300" cy="75630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rgbClr val="095A82"/>
                </a:solidFill>
                <a:latin typeface="Calibri"/>
                <a:ea typeface="Calibri"/>
                <a:cs typeface="Calibri"/>
                <a:sym typeface="Calibri"/>
              </a:rPr>
              <a:t>Agenda </a:t>
            </a:r>
            <a:endParaRPr b="0" i="0" sz="3200" u="none" cap="none" strike="noStrike">
              <a:solidFill>
                <a:schemeClr val="dk1"/>
              </a:solidFill>
              <a:latin typeface="Calibri"/>
              <a:ea typeface="Calibri"/>
              <a:cs typeface="Calibri"/>
              <a:sym typeface="Calibri"/>
            </a:endParaRPr>
          </a:p>
        </p:txBody>
      </p:sp>
      <p:sp>
        <p:nvSpPr>
          <p:cNvPr id="53" name="Google Shape;53;gdfd20670fb_0_4"/>
          <p:cNvSpPr txBox="1"/>
          <p:nvPr/>
        </p:nvSpPr>
        <p:spPr>
          <a:xfrm>
            <a:off x="678045" y="1771708"/>
            <a:ext cx="9969900" cy="14037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15000"/>
              </a:lnSpc>
              <a:spcBef>
                <a:spcPts val="0"/>
              </a:spcBef>
              <a:spcAft>
                <a:spcPts val="0"/>
              </a:spcAft>
              <a:buClr>
                <a:schemeClr val="dk1"/>
              </a:buClr>
              <a:buSzPts val="2400"/>
              <a:buFont typeface="Calibri"/>
              <a:buChar char="●"/>
            </a:pPr>
            <a:r>
              <a:rPr b="0" i="0" lang="en-IN" sz="2400" u="none" cap="none" strike="noStrike">
                <a:solidFill>
                  <a:schemeClr val="dk1"/>
                </a:solidFill>
                <a:latin typeface="Calibri"/>
                <a:ea typeface="Calibri"/>
                <a:cs typeface="Calibri"/>
                <a:sym typeface="Calibri"/>
              </a:rPr>
              <a:t>Linear </a:t>
            </a:r>
            <a:r>
              <a:rPr lang="en-IN" sz="2400">
                <a:solidFill>
                  <a:schemeClr val="dk1"/>
                </a:solidFill>
                <a:latin typeface="Calibri"/>
                <a:ea typeface="Calibri"/>
                <a:cs typeface="Calibri"/>
                <a:sym typeface="Calibri"/>
              </a:rPr>
              <a:t>d</a:t>
            </a:r>
            <a:r>
              <a:rPr b="0" i="0" lang="en-IN" sz="2400" u="none" cap="none" strike="noStrike">
                <a:solidFill>
                  <a:schemeClr val="dk1"/>
                </a:solidFill>
                <a:latin typeface="Calibri"/>
                <a:ea typeface="Calibri"/>
                <a:cs typeface="Calibri"/>
                <a:sym typeface="Calibri"/>
              </a:rPr>
              <a:t>ata </a:t>
            </a:r>
            <a:r>
              <a:rPr lang="en-IN" sz="2400">
                <a:solidFill>
                  <a:schemeClr val="dk1"/>
                </a:solidFill>
                <a:latin typeface="Calibri"/>
                <a:ea typeface="Calibri"/>
                <a:cs typeface="Calibri"/>
                <a:sym typeface="Calibri"/>
              </a:rPr>
              <a:t>s</a:t>
            </a:r>
            <a:r>
              <a:rPr b="0" i="0" lang="en-IN" sz="2400" u="none" cap="none" strike="noStrike">
                <a:solidFill>
                  <a:schemeClr val="dk1"/>
                </a:solidFill>
                <a:latin typeface="Calibri"/>
                <a:ea typeface="Calibri"/>
                <a:cs typeface="Calibri"/>
                <a:sym typeface="Calibri"/>
              </a:rPr>
              <a:t>tructure</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en-IN" sz="2400" u="none" cap="none" strike="noStrike">
                <a:solidFill>
                  <a:schemeClr val="dk1"/>
                </a:solidFill>
                <a:latin typeface="Calibri"/>
                <a:ea typeface="Calibri"/>
                <a:cs typeface="Calibri"/>
                <a:sym typeface="Calibri"/>
              </a:rPr>
              <a:t>Types of </a:t>
            </a:r>
            <a:r>
              <a:rPr lang="en-IN" sz="2400">
                <a:solidFill>
                  <a:schemeClr val="dk1"/>
                </a:solidFill>
                <a:latin typeface="Calibri"/>
                <a:ea typeface="Calibri"/>
                <a:cs typeface="Calibri"/>
                <a:sym typeface="Calibri"/>
              </a:rPr>
              <a:t>l</a:t>
            </a:r>
            <a:r>
              <a:rPr b="0" i="0" lang="en-IN" sz="2400" u="none" cap="none" strike="noStrike">
                <a:solidFill>
                  <a:schemeClr val="dk1"/>
                </a:solidFill>
                <a:latin typeface="Calibri"/>
                <a:ea typeface="Calibri"/>
                <a:cs typeface="Calibri"/>
                <a:sym typeface="Calibri"/>
              </a:rPr>
              <a:t>inear </a:t>
            </a:r>
            <a:r>
              <a:rPr lang="en-IN" sz="2400">
                <a:solidFill>
                  <a:schemeClr val="dk1"/>
                </a:solidFill>
                <a:latin typeface="Calibri"/>
                <a:ea typeface="Calibri"/>
                <a:cs typeface="Calibri"/>
                <a:sym typeface="Calibri"/>
              </a:rPr>
              <a:t>d</a:t>
            </a:r>
            <a:r>
              <a:rPr b="0" i="0" lang="en-IN" sz="2400" u="none" cap="none" strike="noStrike">
                <a:solidFill>
                  <a:schemeClr val="dk1"/>
                </a:solidFill>
                <a:latin typeface="Calibri"/>
                <a:ea typeface="Calibri"/>
                <a:cs typeface="Calibri"/>
                <a:sym typeface="Calibri"/>
              </a:rPr>
              <a:t>ata </a:t>
            </a:r>
            <a:r>
              <a:rPr lang="en-IN" sz="2400">
                <a:solidFill>
                  <a:schemeClr val="dk1"/>
                </a:solidFill>
                <a:latin typeface="Calibri"/>
                <a:ea typeface="Calibri"/>
                <a:cs typeface="Calibri"/>
                <a:sym typeface="Calibri"/>
              </a:rPr>
              <a:t>s</a:t>
            </a:r>
            <a:r>
              <a:rPr b="0" i="0" lang="en-IN" sz="2400" u="none" cap="none" strike="noStrike">
                <a:solidFill>
                  <a:schemeClr val="dk1"/>
                </a:solidFill>
                <a:latin typeface="Calibri"/>
                <a:ea typeface="Calibri"/>
                <a:cs typeface="Calibri"/>
                <a:sym typeface="Calibri"/>
              </a:rPr>
              <a:t>tructures</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en-IN" sz="2400" u="none" cap="none" strike="noStrike">
                <a:solidFill>
                  <a:schemeClr val="dk1"/>
                </a:solidFill>
                <a:latin typeface="Calibri"/>
                <a:ea typeface="Calibri"/>
                <a:cs typeface="Calibri"/>
                <a:sym typeface="Calibri"/>
              </a:rPr>
              <a:t>Applications of </a:t>
            </a:r>
            <a:r>
              <a:rPr lang="en-IN" sz="2400">
                <a:solidFill>
                  <a:schemeClr val="dk1"/>
                </a:solidFill>
                <a:latin typeface="Calibri"/>
                <a:ea typeface="Calibri"/>
                <a:cs typeface="Calibri"/>
                <a:sym typeface="Calibri"/>
              </a:rPr>
              <a:t>l</a:t>
            </a:r>
            <a:r>
              <a:rPr b="0" i="0" lang="en-IN" sz="2400" u="none" cap="none" strike="noStrike">
                <a:solidFill>
                  <a:schemeClr val="dk1"/>
                </a:solidFill>
                <a:latin typeface="Calibri"/>
                <a:ea typeface="Calibri"/>
                <a:cs typeface="Calibri"/>
                <a:sym typeface="Calibri"/>
              </a:rPr>
              <a:t>inear </a:t>
            </a:r>
            <a:r>
              <a:rPr lang="en-IN" sz="2400">
                <a:solidFill>
                  <a:schemeClr val="dk1"/>
                </a:solidFill>
                <a:latin typeface="Calibri"/>
                <a:ea typeface="Calibri"/>
                <a:cs typeface="Calibri"/>
                <a:sym typeface="Calibri"/>
              </a:rPr>
              <a:t>d</a:t>
            </a:r>
            <a:r>
              <a:rPr b="0" i="0" lang="en-IN" sz="2400" u="none" cap="none" strike="noStrike">
                <a:solidFill>
                  <a:schemeClr val="dk1"/>
                </a:solidFill>
                <a:latin typeface="Calibri"/>
                <a:ea typeface="Calibri"/>
                <a:cs typeface="Calibri"/>
                <a:sym typeface="Calibri"/>
              </a:rPr>
              <a:t>ata </a:t>
            </a:r>
            <a:r>
              <a:rPr lang="en-IN" sz="2400">
                <a:solidFill>
                  <a:schemeClr val="dk1"/>
                </a:solidFill>
                <a:latin typeface="Calibri"/>
                <a:ea typeface="Calibri"/>
                <a:cs typeface="Calibri"/>
                <a:sym typeface="Calibri"/>
              </a:rPr>
              <a:t>s</a:t>
            </a:r>
            <a:r>
              <a:rPr b="0" i="0" lang="en-IN" sz="2400" u="none" cap="none" strike="noStrike">
                <a:solidFill>
                  <a:schemeClr val="dk1"/>
                </a:solidFill>
                <a:latin typeface="Calibri"/>
                <a:ea typeface="Calibri"/>
                <a:cs typeface="Calibri"/>
                <a:sym typeface="Calibri"/>
              </a:rPr>
              <a:t>tructures.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dfd20670fb_0_9"/>
          <p:cNvSpPr txBox="1"/>
          <p:nvPr/>
        </p:nvSpPr>
        <p:spPr>
          <a:xfrm>
            <a:off x="879231" y="557889"/>
            <a:ext cx="8000100" cy="823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1"/>
                </a:solidFill>
                <a:latin typeface="Calibri"/>
                <a:ea typeface="Calibri"/>
                <a:cs typeface="Calibri"/>
                <a:sym typeface="Calibri"/>
              </a:rPr>
              <a:t>Linear </a:t>
            </a:r>
            <a:r>
              <a:rPr b="1" lang="en-IN" sz="3200">
                <a:solidFill>
                  <a:schemeClr val="dk1"/>
                </a:solidFill>
                <a:latin typeface="Calibri"/>
                <a:ea typeface="Calibri"/>
                <a:cs typeface="Calibri"/>
                <a:sym typeface="Calibri"/>
              </a:rPr>
              <a:t>d</a:t>
            </a:r>
            <a:r>
              <a:rPr b="1" i="0" lang="en-IN" sz="3200" u="none" cap="none" strike="noStrike">
                <a:solidFill>
                  <a:schemeClr val="dk1"/>
                </a:solidFill>
                <a:latin typeface="Calibri"/>
                <a:ea typeface="Calibri"/>
                <a:cs typeface="Calibri"/>
                <a:sym typeface="Calibri"/>
              </a:rPr>
              <a:t>ata </a:t>
            </a:r>
            <a:r>
              <a:rPr b="1" lang="en-IN" sz="3200">
                <a:solidFill>
                  <a:schemeClr val="dk1"/>
                </a:solidFill>
                <a:latin typeface="Calibri"/>
                <a:ea typeface="Calibri"/>
                <a:cs typeface="Calibri"/>
                <a:sym typeface="Calibri"/>
              </a:rPr>
              <a:t>s</a:t>
            </a:r>
            <a:r>
              <a:rPr b="1" i="0" lang="en-IN" sz="3200" u="none" cap="none" strike="noStrike">
                <a:solidFill>
                  <a:schemeClr val="dk1"/>
                </a:solidFill>
                <a:latin typeface="Calibri"/>
                <a:ea typeface="Calibri"/>
                <a:cs typeface="Calibri"/>
                <a:sym typeface="Calibri"/>
              </a:rPr>
              <a:t>tructure</a:t>
            </a:r>
            <a:endParaRPr b="1" i="0" sz="3200" u="none" cap="none" strike="noStrike">
              <a:solidFill>
                <a:schemeClr val="dk1"/>
              </a:solidFill>
              <a:latin typeface="Calibri"/>
              <a:ea typeface="Calibri"/>
              <a:cs typeface="Calibri"/>
              <a:sym typeface="Calibri"/>
            </a:endParaRPr>
          </a:p>
        </p:txBody>
      </p:sp>
      <p:sp>
        <p:nvSpPr>
          <p:cNvPr id="59" name="Google Shape;59;gdfd20670fb_0_9"/>
          <p:cNvSpPr txBox="1"/>
          <p:nvPr/>
        </p:nvSpPr>
        <p:spPr>
          <a:xfrm>
            <a:off x="879225" y="2062425"/>
            <a:ext cx="9600000" cy="1828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Data Structure in which data elements are arranged in sequential manner where every data element is connected to its previous and next element which allows us to traverse between the list of elements in one go is called </a:t>
            </a:r>
            <a:r>
              <a:rPr b="1" i="0" lang="en-IN" sz="2400" u="none" cap="none" strike="noStrike">
                <a:solidFill>
                  <a:schemeClr val="dk1"/>
                </a:solidFill>
                <a:latin typeface="Calibri"/>
                <a:ea typeface="Calibri"/>
                <a:cs typeface="Calibri"/>
                <a:sym typeface="Calibri"/>
              </a:rPr>
              <a:t>Linear </a:t>
            </a:r>
            <a:r>
              <a:rPr b="1" lang="en-IN" sz="2400">
                <a:solidFill>
                  <a:schemeClr val="dk1"/>
                </a:solidFill>
                <a:latin typeface="Calibri"/>
                <a:ea typeface="Calibri"/>
                <a:cs typeface="Calibri"/>
                <a:sym typeface="Calibri"/>
              </a:rPr>
              <a:t>d</a:t>
            </a:r>
            <a:r>
              <a:rPr b="1" i="0" lang="en-IN" sz="2400" u="none" cap="none" strike="noStrike">
                <a:solidFill>
                  <a:schemeClr val="dk1"/>
                </a:solidFill>
                <a:latin typeface="Calibri"/>
                <a:ea typeface="Calibri"/>
                <a:cs typeface="Calibri"/>
                <a:sym typeface="Calibri"/>
              </a:rPr>
              <a:t>ata </a:t>
            </a:r>
            <a:r>
              <a:rPr b="1" lang="en-IN" sz="2400">
                <a:solidFill>
                  <a:schemeClr val="dk1"/>
                </a:solidFill>
                <a:latin typeface="Calibri"/>
                <a:ea typeface="Calibri"/>
                <a:cs typeface="Calibri"/>
                <a:sym typeface="Calibri"/>
              </a:rPr>
              <a:t>s</a:t>
            </a:r>
            <a:r>
              <a:rPr b="1" i="0" lang="en-IN" sz="2400" u="none" cap="none" strike="noStrike">
                <a:solidFill>
                  <a:schemeClr val="dk1"/>
                </a:solidFill>
                <a:latin typeface="Calibri"/>
                <a:ea typeface="Calibri"/>
                <a:cs typeface="Calibri"/>
                <a:sym typeface="Calibri"/>
              </a:rPr>
              <a:t>tructure</a:t>
            </a:r>
            <a:r>
              <a:rPr b="0" i="0" lang="en-IN"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e089eab42f_0_6"/>
          <p:cNvSpPr txBox="1"/>
          <p:nvPr/>
        </p:nvSpPr>
        <p:spPr>
          <a:xfrm>
            <a:off x="901331" y="571364"/>
            <a:ext cx="8000100" cy="823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1"/>
                </a:solidFill>
                <a:latin typeface="Calibri"/>
                <a:ea typeface="Calibri"/>
                <a:cs typeface="Calibri"/>
                <a:sym typeface="Calibri"/>
              </a:rPr>
              <a:t>Types of </a:t>
            </a:r>
            <a:r>
              <a:rPr b="1" lang="en-IN" sz="3200">
                <a:solidFill>
                  <a:schemeClr val="dk1"/>
                </a:solidFill>
                <a:latin typeface="Calibri"/>
                <a:ea typeface="Calibri"/>
                <a:cs typeface="Calibri"/>
                <a:sym typeface="Calibri"/>
              </a:rPr>
              <a:t>l</a:t>
            </a:r>
            <a:r>
              <a:rPr b="1" i="0" lang="en-IN" sz="3200" u="none" cap="none" strike="noStrike">
                <a:solidFill>
                  <a:schemeClr val="dk1"/>
                </a:solidFill>
                <a:latin typeface="Calibri"/>
                <a:ea typeface="Calibri"/>
                <a:cs typeface="Calibri"/>
                <a:sym typeface="Calibri"/>
              </a:rPr>
              <a:t>inear </a:t>
            </a:r>
            <a:r>
              <a:rPr b="1" lang="en-IN" sz="3200">
                <a:solidFill>
                  <a:schemeClr val="dk1"/>
                </a:solidFill>
                <a:latin typeface="Calibri"/>
                <a:ea typeface="Calibri"/>
                <a:cs typeface="Calibri"/>
                <a:sym typeface="Calibri"/>
              </a:rPr>
              <a:t>d</a:t>
            </a:r>
            <a:r>
              <a:rPr b="1" i="0" lang="en-IN" sz="3200" u="none" cap="none" strike="noStrike">
                <a:solidFill>
                  <a:schemeClr val="dk1"/>
                </a:solidFill>
                <a:latin typeface="Calibri"/>
                <a:ea typeface="Calibri"/>
                <a:cs typeface="Calibri"/>
                <a:sym typeface="Calibri"/>
              </a:rPr>
              <a:t>ata </a:t>
            </a:r>
            <a:r>
              <a:rPr b="1" lang="en-IN" sz="3200">
                <a:solidFill>
                  <a:schemeClr val="dk1"/>
                </a:solidFill>
                <a:latin typeface="Calibri"/>
                <a:ea typeface="Calibri"/>
                <a:cs typeface="Calibri"/>
                <a:sym typeface="Calibri"/>
              </a:rPr>
              <a:t>s</a:t>
            </a:r>
            <a:r>
              <a:rPr b="1" i="0" lang="en-IN" sz="3200" u="none" cap="none" strike="noStrike">
                <a:solidFill>
                  <a:schemeClr val="dk1"/>
                </a:solidFill>
                <a:latin typeface="Calibri"/>
                <a:ea typeface="Calibri"/>
                <a:cs typeface="Calibri"/>
                <a:sym typeface="Calibri"/>
              </a:rPr>
              <a:t>tructures</a:t>
            </a:r>
            <a:endParaRPr b="1" i="0" sz="3200" u="none" cap="none" strike="noStrike">
              <a:solidFill>
                <a:schemeClr val="dk1"/>
              </a:solidFill>
              <a:latin typeface="Calibri"/>
              <a:ea typeface="Calibri"/>
              <a:cs typeface="Calibri"/>
              <a:sym typeface="Calibri"/>
            </a:endParaRPr>
          </a:p>
        </p:txBody>
      </p:sp>
      <p:sp>
        <p:nvSpPr>
          <p:cNvPr id="65" name="Google Shape;65;ge089eab42f_0_6"/>
          <p:cNvSpPr txBox="1"/>
          <p:nvPr/>
        </p:nvSpPr>
        <p:spPr>
          <a:xfrm>
            <a:off x="901325" y="1611175"/>
            <a:ext cx="8942100" cy="923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Linear data structure can be implemented using various concepts. They are:</a:t>
            </a:r>
            <a:endParaRPr b="0" i="0" sz="2400" u="none" cap="none" strike="noStrike">
              <a:solidFill>
                <a:schemeClr val="dk1"/>
              </a:solidFill>
              <a:latin typeface="Calibri"/>
              <a:ea typeface="Calibri"/>
              <a:cs typeface="Calibri"/>
              <a:sym typeface="Calibri"/>
            </a:endParaRPr>
          </a:p>
        </p:txBody>
      </p:sp>
      <p:graphicFrame>
        <p:nvGraphicFramePr>
          <p:cNvPr id="66" name="Google Shape;66;ge089eab42f_0_6"/>
          <p:cNvGraphicFramePr/>
          <p:nvPr/>
        </p:nvGraphicFramePr>
        <p:xfrm>
          <a:off x="901325" y="2534575"/>
          <a:ext cx="3000000" cy="3000000"/>
        </p:xfrm>
        <a:graphic>
          <a:graphicData uri="http://schemas.openxmlformats.org/drawingml/2006/table">
            <a:tbl>
              <a:tblPr>
                <a:noFill/>
                <a:tableStyleId>{4808AA91-7D68-4546-81E4-18271282BA92}</a:tableStyleId>
              </a:tblPr>
              <a:tblGrid>
                <a:gridCol w="411350"/>
                <a:gridCol w="1687750"/>
                <a:gridCol w="7628100"/>
              </a:tblGrid>
              <a:tr h="563750">
                <a:tc>
                  <a:txBody>
                    <a:bodyPr/>
                    <a:lstStyle/>
                    <a:p>
                      <a:pPr indent="0" lvl="0" marL="0" marR="0" rtl="0" algn="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1</a:t>
                      </a:r>
                      <a:endParaRPr sz="24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Arrays:</a:t>
                      </a:r>
                      <a:endParaRPr b="1" sz="24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400"/>
                        <a:buFont typeface="Arial"/>
                        <a:buNone/>
                      </a:pPr>
                      <a:r>
                        <a:rPr lang="en-IN" sz="2400" u="none" cap="none" strike="noStrike">
                          <a:solidFill>
                            <a:schemeClr val="dk1"/>
                          </a:solidFill>
                          <a:latin typeface="Calibri"/>
                          <a:ea typeface="Calibri"/>
                          <a:cs typeface="Calibri"/>
                          <a:sym typeface="Calibri"/>
                        </a:rPr>
                        <a:t>used to store data of same type</a:t>
                      </a:r>
                      <a:endParaRPr sz="24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914375">
                <a:tc>
                  <a:txBody>
                    <a:bodyPr/>
                    <a:lstStyle/>
                    <a:p>
                      <a:pPr indent="0" lvl="0" marL="0" marR="0" rtl="0" algn="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2</a:t>
                      </a:r>
                      <a:endParaRPr sz="24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Stacks:</a:t>
                      </a:r>
                      <a:endParaRPr b="1" sz="24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400"/>
                        <a:buFont typeface="Arial"/>
                        <a:buNone/>
                      </a:pPr>
                      <a:r>
                        <a:rPr lang="en-IN" sz="2400" u="none" cap="none" strike="noStrike">
                          <a:solidFill>
                            <a:schemeClr val="dk1"/>
                          </a:solidFill>
                          <a:latin typeface="Calibri"/>
                          <a:ea typeface="Calibri"/>
                          <a:cs typeface="Calibri"/>
                          <a:sym typeface="Calibri"/>
                        </a:rPr>
                        <a:t>follows </a:t>
                      </a:r>
                      <a:r>
                        <a:rPr b="1" lang="en-IN" sz="2400" u="none" cap="none" strike="noStrike">
                          <a:solidFill>
                            <a:schemeClr val="dk1"/>
                          </a:solidFill>
                          <a:latin typeface="Calibri"/>
                          <a:ea typeface="Calibri"/>
                          <a:cs typeface="Calibri"/>
                          <a:sym typeface="Calibri"/>
                        </a:rPr>
                        <a:t>L</a:t>
                      </a:r>
                      <a:r>
                        <a:rPr lang="en-IN" sz="2400" u="none" cap="none" strike="noStrike">
                          <a:solidFill>
                            <a:schemeClr val="dk1"/>
                          </a:solidFill>
                          <a:latin typeface="Calibri"/>
                          <a:ea typeface="Calibri"/>
                          <a:cs typeface="Calibri"/>
                          <a:sym typeface="Calibri"/>
                        </a:rPr>
                        <a:t>ast </a:t>
                      </a:r>
                      <a:r>
                        <a:rPr b="1" lang="en-IN" sz="2400" u="none" cap="none" strike="noStrike">
                          <a:solidFill>
                            <a:schemeClr val="dk1"/>
                          </a:solidFill>
                          <a:latin typeface="Calibri"/>
                          <a:ea typeface="Calibri"/>
                          <a:cs typeface="Calibri"/>
                          <a:sym typeface="Calibri"/>
                        </a:rPr>
                        <a:t>I</a:t>
                      </a:r>
                      <a:r>
                        <a:rPr lang="en-IN" sz="2400" u="none" cap="none" strike="noStrike">
                          <a:solidFill>
                            <a:schemeClr val="dk1"/>
                          </a:solidFill>
                          <a:latin typeface="Calibri"/>
                          <a:ea typeface="Calibri"/>
                          <a:cs typeface="Calibri"/>
                          <a:sym typeface="Calibri"/>
                        </a:rPr>
                        <a:t>n </a:t>
                      </a:r>
                      <a:r>
                        <a:rPr b="1" lang="en-IN" sz="2400" u="none" cap="none" strike="noStrike">
                          <a:solidFill>
                            <a:schemeClr val="dk1"/>
                          </a:solidFill>
                          <a:latin typeface="Calibri"/>
                          <a:ea typeface="Calibri"/>
                          <a:cs typeface="Calibri"/>
                          <a:sym typeface="Calibri"/>
                        </a:rPr>
                        <a:t>F</a:t>
                      </a:r>
                      <a:r>
                        <a:rPr lang="en-IN" sz="2400" u="none" cap="none" strike="noStrike">
                          <a:solidFill>
                            <a:schemeClr val="dk1"/>
                          </a:solidFill>
                          <a:latin typeface="Calibri"/>
                          <a:ea typeface="Calibri"/>
                          <a:cs typeface="Calibri"/>
                          <a:sym typeface="Calibri"/>
                        </a:rPr>
                        <a:t>irst </a:t>
                      </a:r>
                      <a:r>
                        <a:rPr b="1" lang="en-IN" sz="2400" u="none" cap="none" strike="noStrike">
                          <a:solidFill>
                            <a:schemeClr val="dk1"/>
                          </a:solidFill>
                          <a:latin typeface="Calibri"/>
                          <a:ea typeface="Calibri"/>
                          <a:cs typeface="Calibri"/>
                          <a:sym typeface="Calibri"/>
                        </a:rPr>
                        <a:t>O</a:t>
                      </a:r>
                      <a:r>
                        <a:rPr lang="en-IN" sz="2400" u="none" cap="none" strike="noStrike">
                          <a:solidFill>
                            <a:schemeClr val="dk1"/>
                          </a:solidFill>
                          <a:latin typeface="Calibri"/>
                          <a:ea typeface="Calibri"/>
                          <a:cs typeface="Calibri"/>
                          <a:sym typeface="Calibri"/>
                        </a:rPr>
                        <a:t>ut </a:t>
                      </a:r>
                      <a:r>
                        <a:rPr b="1" lang="en-IN" sz="2400" u="none" cap="none" strike="noStrike">
                          <a:solidFill>
                            <a:schemeClr val="dk1"/>
                          </a:solidFill>
                          <a:latin typeface="Calibri"/>
                          <a:ea typeface="Calibri"/>
                          <a:cs typeface="Calibri"/>
                          <a:sym typeface="Calibri"/>
                        </a:rPr>
                        <a:t>(LIFO)</a:t>
                      </a:r>
                      <a:r>
                        <a:rPr lang="en-IN" sz="2400" u="none" cap="none" strike="noStrike">
                          <a:solidFill>
                            <a:schemeClr val="dk1"/>
                          </a:solidFill>
                          <a:latin typeface="Calibri"/>
                          <a:ea typeface="Calibri"/>
                          <a:cs typeface="Calibri"/>
                          <a:sym typeface="Calibri"/>
                        </a:rPr>
                        <a:t> approach and can handle different types of data.</a:t>
                      </a:r>
                      <a:endParaRPr sz="24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914375">
                <a:tc>
                  <a:txBody>
                    <a:bodyPr/>
                    <a:lstStyle/>
                    <a:p>
                      <a:pPr indent="0" lvl="0" marL="0" marR="0" rtl="0" algn="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3</a:t>
                      </a:r>
                      <a:endParaRPr sz="24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Queues:</a:t>
                      </a:r>
                      <a:endParaRPr b="1" sz="24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400"/>
                        <a:buFont typeface="Arial"/>
                        <a:buNone/>
                      </a:pPr>
                      <a:r>
                        <a:rPr lang="en-IN" sz="2400" u="none" cap="none" strike="noStrike">
                          <a:solidFill>
                            <a:schemeClr val="dk1"/>
                          </a:solidFill>
                          <a:latin typeface="Calibri"/>
                          <a:ea typeface="Calibri"/>
                          <a:cs typeface="Calibri"/>
                          <a:sym typeface="Calibri"/>
                        </a:rPr>
                        <a:t>follows </a:t>
                      </a:r>
                      <a:r>
                        <a:rPr b="1" lang="en-IN" sz="2400" u="none" cap="none" strike="noStrike">
                          <a:solidFill>
                            <a:schemeClr val="dk1"/>
                          </a:solidFill>
                          <a:latin typeface="Calibri"/>
                          <a:ea typeface="Calibri"/>
                          <a:cs typeface="Calibri"/>
                          <a:sym typeface="Calibri"/>
                        </a:rPr>
                        <a:t>F</a:t>
                      </a:r>
                      <a:r>
                        <a:rPr lang="en-IN" sz="2400" u="none" cap="none" strike="noStrike">
                          <a:solidFill>
                            <a:schemeClr val="dk1"/>
                          </a:solidFill>
                          <a:latin typeface="Calibri"/>
                          <a:ea typeface="Calibri"/>
                          <a:cs typeface="Calibri"/>
                          <a:sym typeface="Calibri"/>
                        </a:rPr>
                        <a:t>irst </a:t>
                      </a:r>
                      <a:r>
                        <a:rPr b="1" lang="en-IN" sz="2400" u="none" cap="none" strike="noStrike">
                          <a:solidFill>
                            <a:schemeClr val="dk1"/>
                          </a:solidFill>
                          <a:latin typeface="Calibri"/>
                          <a:ea typeface="Calibri"/>
                          <a:cs typeface="Calibri"/>
                          <a:sym typeface="Calibri"/>
                        </a:rPr>
                        <a:t>I</a:t>
                      </a:r>
                      <a:r>
                        <a:rPr lang="en-IN" sz="2400" u="none" cap="none" strike="noStrike">
                          <a:solidFill>
                            <a:schemeClr val="dk1"/>
                          </a:solidFill>
                          <a:latin typeface="Calibri"/>
                          <a:ea typeface="Calibri"/>
                          <a:cs typeface="Calibri"/>
                          <a:sym typeface="Calibri"/>
                        </a:rPr>
                        <a:t>n </a:t>
                      </a:r>
                      <a:r>
                        <a:rPr b="1" lang="en-IN" sz="2400" u="none" cap="none" strike="noStrike">
                          <a:solidFill>
                            <a:schemeClr val="dk1"/>
                          </a:solidFill>
                          <a:latin typeface="Calibri"/>
                          <a:ea typeface="Calibri"/>
                          <a:cs typeface="Calibri"/>
                          <a:sym typeface="Calibri"/>
                        </a:rPr>
                        <a:t>F</a:t>
                      </a:r>
                      <a:r>
                        <a:rPr lang="en-IN" sz="2400" u="none" cap="none" strike="noStrike">
                          <a:solidFill>
                            <a:schemeClr val="dk1"/>
                          </a:solidFill>
                          <a:latin typeface="Calibri"/>
                          <a:ea typeface="Calibri"/>
                          <a:cs typeface="Calibri"/>
                          <a:sym typeface="Calibri"/>
                        </a:rPr>
                        <a:t>irst </a:t>
                      </a:r>
                      <a:r>
                        <a:rPr b="1" lang="en-IN" sz="2400" u="none" cap="none" strike="noStrike">
                          <a:solidFill>
                            <a:schemeClr val="dk1"/>
                          </a:solidFill>
                          <a:latin typeface="Calibri"/>
                          <a:ea typeface="Calibri"/>
                          <a:cs typeface="Calibri"/>
                          <a:sym typeface="Calibri"/>
                        </a:rPr>
                        <a:t>O</a:t>
                      </a:r>
                      <a:r>
                        <a:rPr lang="en-IN" sz="2400" u="none" cap="none" strike="noStrike">
                          <a:solidFill>
                            <a:schemeClr val="dk1"/>
                          </a:solidFill>
                          <a:latin typeface="Calibri"/>
                          <a:ea typeface="Calibri"/>
                          <a:cs typeface="Calibri"/>
                          <a:sym typeface="Calibri"/>
                        </a:rPr>
                        <a:t>ut </a:t>
                      </a:r>
                      <a:r>
                        <a:rPr b="1" lang="en-IN" sz="2400" u="none" cap="none" strike="noStrike">
                          <a:solidFill>
                            <a:schemeClr val="dk1"/>
                          </a:solidFill>
                          <a:latin typeface="Calibri"/>
                          <a:ea typeface="Calibri"/>
                          <a:cs typeface="Calibri"/>
                          <a:sym typeface="Calibri"/>
                        </a:rPr>
                        <a:t>(FIFO)</a:t>
                      </a:r>
                      <a:r>
                        <a:rPr lang="en-IN" sz="2400" u="none" cap="none" strike="noStrike">
                          <a:solidFill>
                            <a:schemeClr val="dk1"/>
                          </a:solidFill>
                          <a:latin typeface="Calibri"/>
                          <a:ea typeface="Calibri"/>
                          <a:cs typeface="Calibri"/>
                          <a:sym typeface="Calibri"/>
                        </a:rPr>
                        <a:t> approach or </a:t>
                      </a:r>
                      <a:r>
                        <a:rPr b="1" lang="en-IN" sz="2400" u="none" cap="none" strike="noStrike">
                          <a:solidFill>
                            <a:schemeClr val="dk1"/>
                          </a:solidFill>
                          <a:latin typeface="Calibri"/>
                          <a:ea typeface="Calibri"/>
                          <a:cs typeface="Calibri"/>
                          <a:sym typeface="Calibri"/>
                        </a:rPr>
                        <a:t>L</a:t>
                      </a:r>
                      <a:r>
                        <a:rPr lang="en-IN" sz="2400" u="none" cap="none" strike="noStrike">
                          <a:solidFill>
                            <a:schemeClr val="dk1"/>
                          </a:solidFill>
                          <a:latin typeface="Calibri"/>
                          <a:ea typeface="Calibri"/>
                          <a:cs typeface="Calibri"/>
                          <a:sym typeface="Calibri"/>
                        </a:rPr>
                        <a:t>ast </a:t>
                      </a:r>
                      <a:r>
                        <a:rPr b="1" lang="en-IN" sz="2400" u="none" cap="none" strike="noStrike">
                          <a:solidFill>
                            <a:schemeClr val="dk1"/>
                          </a:solidFill>
                          <a:latin typeface="Calibri"/>
                          <a:ea typeface="Calibri"/>
                          <a:cs typeface="Calibri"/>
                          <a:sym typeface="Calibri"/>
                        </a:rPr>
                        <a:t>I</a:t>
                      </a:r>
                      <a:r>
                        <a:rPr lang="en-IN" sz="2400" u="none" cap="none" strike="noStrike">
                          <a:solidFill>
                            <a:schemeClr val="dk1"/>
                          </a:solidFill>
                          <a:latin typeface="Calibri"/>
                          <a:ea typeface="Calibri"/>
                          <a:cs typeface="Calibri"/>
                          <a:sym typeface="Calibri"/>
                        </a:rPr>
                        <a:t>n </a:t>
                      </a:r>
                      <a:r>
                        <a:rPr b="1" lang="en-IN" sz="2400">
                          <a:solidFill>
                            <a:schemeClr val="dk1"/>
                          </a:solidFill>
                          <a:latin typeface="Calibri"/>
                          <a:ea typeface="Calibri"/>
                          <a:cs typeface="Calibri"/>
                          <a:sym typeface="Calibri"/>
                        </a:rPr>
                        <a:t>La</a:t>
                      </a:r>
                      <a:r>
                        <a:rPr lang="en-IN" sz="2400" u="none" cap="none" strike="noStrike">
                          <a:solidFill>
                            <a:schemeClr val="dk1"/>
                          </a:solidFill>
                          <a:latin typeface="Calibri"/>
                          <a:ea typeface="Calibri"/>
                          <a:cs typeface="Calibri"/>
                          <a:sym typeface="Calibri"/>
                        </a:rPr>
                        <a:t>st </a:t>
                      </a:r>
                      <a:r>
                        <a:rPr b="1" lang="en-IN" sz="2400" u="none" cap="none" strike="noStrike">
                          <a:solidFill>
                            <a:schemeClr val="dk1"/>
                          </a:solidFill>
                          <a:latin typeface="Calibri"/>
                          <a:ea typeface="Calibri"/>
                          <a:cs typeface="Calibri"/>
                          <a:sym typeface="Calibri"/>
                        </a:rPr>
                        <a:t>O</a:t>
                      </a:r>
                      <a:r>
                        <a:rPr lang="en-IN" sz="2400" u="none" cap="none" strike="noStrike">
                          <a:solidFill>
                            <a:schemeClr val="dk1"/>
                          </a:solidFill>
                          <a:latin typeface="Calibri"/>
                          <a:ea typeface="Calibri"/>
                          <a:cs typeface="Calibri"/>
                          <a:sym typeface="Calibri"/>
                        </a:rPr>
                        <a:t>ut </a:t>
                      </a:r>
                      <a:r>
                        <a:rPr b="1" lang="en-IN" sz="2400" u="none" cap="none" strike="noStrike">
                          <a:solidFill>
                            <a:schemeClr val="dk1"/>
                          </a:solidFill>
                          <a:latin typeface="Calibri"/>
                          <a:ea typeface="Calibri"/>
                          <a:cs typeface="Calibri"/>
                          <a:sym typeface="Calibri"/>
                        </a:rPr>
                        <a:t>(LI</a:t>
                      </a:r>
                      <a:r>
                        <a:rPr b="1" lang="en-IN" sz="2400">
                          <a:solidFill>
                            <a:schemeClr val="dk1"/>
                          </a:solidFill>
                          <a:latin typeface="Calibri"/>
                          <a:ea typeface="Calibri"/>
                          <a:cs typeface="Calibri"/>
                          <a:sym typeface="Calibri"/>
                        </a:rPr>
                        <a:t>L</a:t>
                      </a:r>
                      <a:r>
                        <a:rPr b="1" lang="en-IN" sz="2400" u="none" cap="none" strike="noStrike">
                          <a:solidFill>
                            <a:schemeClr val="dk1"/>
                          </a:solidFill>
                          <a:latin typeface="Calibri"/>
                          <a:ea typeface="Calibri"/>
                          <a:cs typeface="Calibri"/>
                          <a:sym typeface="Calibri"/>
                        </a:rPr>
                        <a:t>O)</a:t>
                      </a:r>
                      <a:r>
                        <a:rPr lang="en-IN" sz="2400" u="none" cap="none" strike="noStrike">
                          <a:solidFill>
                            <a:schemeClr val="dk1"/>
                          </a:solidFill>
                          <a:latin typeface="Calibri"/>
                          <a:ea typeface="Calibri"/>
                          <a:cs typeface="Calibri"/>
                          <a:sym typeface="Calibri"/>
                        </a:rPr>
                        <a:t> approach.</a:t>
                      </a:r>
                      <a:endParaRPr sz="24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914375">
                <a:tc>
                  <a:txBody>
                    <a:bodyPr/>
                    <a:lstStyle/>
                    <a:p>
                      <a:pPr indent="0" lvl="0" marL="0" marR="0" rtl="0" algn="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4</a:t>
                      </a:r>
                      <a:endParaRPr sz="24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LinkedL</a:t>
                      </a:r>
                      <a:r>
                        <a:rPr b="1" lang="en-IN" sz="2400">
                          <a:latin typeface="Calibri"/>
                          <a:ea typeface="Calibri"/>
                          <a:cs typeface="Calibri"/>
                          <a:sym typeface="Calibri"/>
                        </a:rPr>
                        <a:t>ist</a:t>
                      </a:r>
                      <a:r>
                        <a:rPr b="1" lang="en-IN" sz="2400" u="none" cap="none" strike="noStrike">
                          <a:latin typeface="Calibri"/>
                          <a:ea typeface="Calibri"/>
                          <a:cs typeface="Calibri"/>
                          <a:sym typeface="Calibri"/>
                        </a:rPr>
                        <a:t>:</a:t>
                      </a:r>
                      <a:endParaRPr b="1" sz="24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lang="en-IN" sz="2400">
                          <a:latin typeface="Calibri"/>
                          <a:ea typeface="Calibri"/>
                          <a:cs typeface="Calibri"/>
                          <a:sym typeface="Calibri"/>
                        </a:rPr>
                        <a:t> c</a:t>
                      </a:r>
                      <a:r>
                        <a:rPr lang="en-IN" sz="2400" u="none" cap="none" strike="noStrike">
                          <a:latin typeface="Calibri"/>
                          <a:ea typeface="Calibri"/>
                          <a:cs typeface="Calibri"/>
                          <a:sym typeface="Calibri"/>
                        </a:rPr>
                        <a:t>an modify data elements in any order.</a:t>
                      </a:r>
                      <a:endParaRPr sz="24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gea2766a697_1_0"/>
          <p:cNvPicPr preferRelativeResize="0"/>
          <p:nvPr/>
        </p:nvPicPr>
        <p:blipFill>
          <a:blip r:embed="rId3">
            <a:alphaModFix/>
          </a:blip>
          <a:stretch>
            <a:fillRect/>
          </a:stretch>
        </p:blipFill>
        <p:spPr>
          <a:xfrm>
            <a:off x="1164724" y="203950"/>
            <a:ext cx="2769884" cy="2531548"/>
          </a:xfrm>
          <a:prstGeom prst="rect">
            <a:avLst/>
          </a:prstGeom>
          <a:noFill/>
          <a:ln>
            <a:noFill/>
          </a:ln>
        </p:spPr>
      </p:pic>
      <p:pic>
        <p:nvPicPr>
          <p:cNvPr id="73" name="Google Shape;73;gea2766a697_1_0"/>
          <p:cNvPicPr preferRelativeResize="0"/>
          <p:nvPr/>
        </p:nvPicPr>
        <p:blipFill>
          <a:blip r:embed="rId4">
            <a:alphaModFix/>
          </a:blip>
          <a:stretch>
            <a:fillRect/>
          </a:stretch>
        </p:blipFill>
        <p:spPr>
          <a:xfrm>
            <a:off x="4569000" y="244125"/>
            <a:ext cx="2933399" cy="2451200"/>
          </a:xfrm>
          <a:prstGeom prst="rect">
            <a:avLst/>
          </a:prstGeom>
          <a:noFill/>
          <a:ln>
            <a:noFill/>
          </a:ln>
        </p:spPr>
      </p:pic>
      <p:sp>
        <p:nvSpPr>
          <p:cNvPr id="74" name="Google Shape;74;gea2766a697_1_0"/>
          <p:cNvSpPr/>
          <p:nvPr/>
        </p:nvSpPr>
        <p:spPr>
          <a:xfrm>
            <a:off x="724350" y="4586625"/>
            <a:ext cx="711000" cy="823500"/>
          </a:xfrm>
          <a:prstGeom prst="roundRect">
            <a:avLst>
              <a:gd fmla="val 16667" name="adj"/>
            </a:avLst>
          </a:prstGeom>
          <a:solidFill>
            <a:srgbClr val="B6D7A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Head</a:t>
            </a:r>
            <a:endParaRPr b="0" i="0" sz="1400" u="none" cap="none" strike="noStrike">
              <a:solidFill>
                <a:srgbClr val="000000"/>
              </a:solidFill>
              <a:latin typeface="Arial"/>
              <a:ea typeface="Arial"/>
              <a:cs typeface="Arial"/>
              <a:sym typeface="Arial"/>
            </a:endParaRPr>
          </a:p>
        </p:txBody>
      </p:sp>
      <p:sp>
        <p:nvSpPr>
          <p:cNvPr id="75" name="Google Shape;75;gea2766a697_1_0"/>
          <p:cNvSpPr/>
          <p:nvPr/>
        </p:nvSpPr>
        <p:spPr>
          <a:xfrm>
            <a:off x="4023400" y="4564925"/>
            <a:ext cx="1540500" cy="888600"/>
          </a:xfrm>
          <a:prstGeom prst="roundRect">
            <a:avLst>
              <a:gd fmla="val 16667" name="adj"/>
            </a:avLst>
          </a:prstGeom>
          <a:solidFill>
            <a:srgbClr val="A4C2F4"/>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node</a:t>
            </a:r>
            <a:endParaRPr b="0" i="0" sz="1400" u="none" cap="none" strike="noStrike">
              <a:solidFill>
                <a:srgbClr val="000000"/>
              </a:solidFill>
              <a:latin typeface="Arial"/>
              <a:ea typeface="Arial"/>
              <a:cs typeface="Arial"/>
              <a:sym typeface="Arial"/>
            </a:endParaRPr>
          </a:p>
        </p:txBody>
      </p:sp>
      <p:sp>
        <p:nvSpPr>
          <p:cNvPr id="76" name="Google Shape;76;gea2766a697_1_0"/>
          <p:cNvSpPr/>
          <p:nvPr/>
        </p:nvSpPr>
        <p:spPr>
          <a:xfrm>
            <a:off x="6132075" y="4586625"/>
            <a:ext cx="1540500" cy="888600"/>
          </a:xfrm>
          <a:prstGeom prst="roundRect">
            <a:avLst>
              <a:gd fmla="val 16667" name="adj"/>
            </a:avLst>
          </a:prstGeom>
          <a:solidFill>
            <a:srgbClr val="A4C2F4"/>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node</a:t>
            </a:r>
            <a:endParaRPr b="0" i="0" sz="1400" u="none" cap="none" strike="noStrike">
              <a:solidFill>
                <a:srgbClr val="000000"/>
              </a:solidFill>
              <a:latin typeface="Arial"/>
              <a:ea typeface="Arial"/>
              <a:cs typeface="Arial"/>
              <a:sym typeface="Arial"/>
            </a:endParaRPr>
          </a:p>
        </p:txBody>
      </p:sp>
      <p:grpSp>
        <p:nvGrpSpPr>
          <p:cNvPr id="77" name="Google Shape;77;gea2766a697_1_0"/>
          <p:cNvGrpSpPr/>
          <p:nvPr/>
        </p:nvGrpSpPr>
        <p:grpSpPr>
          <a:xfrm>
            <a:off x="1914725" y="4543225"/>
            <a:ext cx="1540500" cy="888600"/>
            <a:chOff x="2878800" y="4385425"/>
            <a:chExt cx="1540500" cy="888600"/>
          </a:xfrm>
        </p:grpSpPr>
        <p:sp>
          <p:nvSpPr>
            <p:cNvPr id="78" name="Google Shape;78;gea2766a697_1_0"/>
            <p:cNvSpPr/>
            <p:nvPr/>
          </p:nvSpPr>
          <p:spPr>
            <a:xfrm>
              <a:off x="2878800" y="4385425"/>
              <a:ext cx="1540500" cy="888600"/>
            </a:xfrm>
            <a:prstGeom prst="roundRect">
              <a:avLst>
                <a:gd fmla="val 16667" name="adj"/>
              </a:avLst>
            </a:prstGeom>
            <a:solidFill>
              <a:srgbClr val="A4C2F4"/>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node</a:t>
              </a:r>
              <a:endParaRPr b="0" i="0" sz="1400" u="none" cap="none" strike="noStrike">
                <a:solidFill>
                  <a:srgbClr val="000000"/>
                </a:solidFill>
                <a:latin typeface="Arial"/>
                <a:ea typeface="Arial"/>
                <a:cs typeface="Arial"/>
                <a:sym typeface="Arial"/>
              </a:endParaRPr>
            </a:p>
          </p:txBody>
        </p:sp>
        <p:cxnSp>
          <p:nvCxnSpPr>
            <p:cNvPr id="79" name="Google Shape;79;gea2766a697_1_0"/>
            <p:cNvCxnSpPr/>
            <p:nvPr/>
          </p:nvCxnSpPr>
          <p:spPr>
            <a:xfrm>
              <a:off x="4029075" y="4395800"/>
              <a:ext cx="0" cy="877200"/>
            </a:xfrm>
            <a:prstGeom prst="straightConnector1">
              <a:avLst/>
            </a:prstGeom>
            <a:noFill/>
            <a:ln cap="flat" cmpd="sng" w="9525">
              <a:solidFill>
                <a:srgbClr val="1F497D"/>
              </a:solidFill>
              <a:prstDash val="solid"/>
              <a:round/>
              <a:headEnd len="sm" w="sm" type="none"/>
              <a:tailEnd len="sm" w="sm" type="none"/>
            </a:ln>
          </p:spPr>
        </p:cxnSp>
      </p:grpSp>
      <p:cxnSp>
        <p:nvCxnSpPr>
          <p:cNvPr id="80" name="Google Shape;80;gea2766a697_1_0"/>
          <p:cNvCxnSpPr/>
          <p:nvPr/>
        </p:nvCxnSpPr>
        <p:spPr>
          <a:xfrm>
            <a:off x="5198600" y="4553600"/>
            <a:ext cx="0" cy="877200"/>
          </a:xfrm>
          <a:prstGeom prst="straightConnector1">
            <a:avLst/>
          </a:prstGeom>
          <a:noFill/>
          <a:ln cap="flat" cmpd="sng" w="9525">
            <a:solidFill>
              <a:srgbClr val="1F497D"/>
            </a:solidFill>
            <a:prstDash val="solid"/>
            <a:round/>
            <a:headEnd len="sm" w="sm" type="none"/>
            <a:tailEnd len="sm" w="sm" type="none"/>
          </a:ln>
        </p:spPr>
      </p:cxnSp>
      <p:cxnSp>
        <p:nvCxnSpPr>
          <p:cNvPr id="81" name="Google Shape;81;gea2766a697_1_0"/>
          <p:cNvCxnSpPr/>
          <p:nvPr/>
        </p:nvCxnSpPr>
        <p:spPr>
          <a:xfrm>
            <a:off x="7341725" y="4592325"/>
            <a:ext cx="0" cy="877200"/>
          </a:xfrm>
          <a:prstGeom prst="straightConnector1">
            <a:avLst/>
          </a:prstGeom>
          <a:noFill/>
          <a:ln cap="flat" cmpd="sng" w="9525">
            <a:solidFill>
              <a:srgbClr val="1F497D"/>
            </a:solidFill>
            <a:prstDash val="solid"/>
            <a:round/>
            <a:headEnd len="sm" w="sm" type="none"/>
            <a:tailEnd len="sm" w="sm" type="none"/>
          </a:ln>
        </p:spPr>
      </p:cxnSp>
      <p:sp>
        <p:nvSpPr>
          <p:cNvPr id="82" name="Google Shape;82;gea2766a697_1_0"/>
          <p:cNvSpPr/>
          <p:nvPr/>
        </p:nvSpPr>
        <p:spPr>
          <a:xfrm>
            <a:off x="3241225" y="4944125"/>
            <a:ext cx="782100" cy="166800"/>
          </a:xfrm>
          <a:prstGeom prst="rightArrow">
            <a:avLst>
              <a:gd fmla="val 50000" name="adj1"/>
              <a:gd fmla="val 50000" name="adj2"/>
            </a:avLst>
          </a:prstGeom>
          <a:solidFill>
            <a:srgbClr val="A4C2F4"/>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ea2766a697_1_0"/>
          <p:cNvSpPr/>
          <p:nvPr/>
        </p:nvSpPr>
        <p:spPr>
          <a:xfrm>
            <a:off x="5349975" y="4947525"/>
            <a:ext cx="782100" cy="166800"/>
          </a:xfrm>
          <a:prstGeom prst="rightArrow">
            <a:avLst>
              <a:gd fmla="val 50000" name="adj1"/>
              <a:gd fmla="val 50000" name="adj2"/>
            </a:avLst>
          </a:prstGeom>
          <a:solidFill>
            <a:srgbClr val="A4C2F4"/>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ea2766a697_1_0"/>
          <p:cNvSpPr/>
          <p:nvPr/>
        </p:nvSpPr>
        <p:spPr>
          <a:xfrm>
            <a:off x="1369550" y="4947525"/>
            <a:ext cx="567900" cy="166800"/>
          </a:xfrm>
          <a:prstGeom prst="rightArrow">
            <a:avLst>
              <a:gd fmla="val 50000" name="adj1"/>
              <a:gd fmla="val 50000" name="adj2"/>
            </a:avLst>
          </a:prstGeom>
          <a:solidFill>
            <a:srgbClr val="B6D7A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ea2766a697_1_0"/>
          <p:cNvSpPr/>
          <p:nvPr/>
        </p:nvSpPr>
        <p:spPr>
          <a:xfrm>
            <a:off x="7559775" y="4947525"/>
            <a:ext cx="782100" cy="166800"/>
          </a:xfrm>
          <a:prstGeom prst="rightArrow">
            <a:avLst>
              <a:gd fmla="val 50000" name="adj1"/>
              <a:gd fmla="val 50000" name="adj2"/>
            </a:avLst>
          </a:prstGeom>
          <a:solidFill>
            <a:srgbClr val="A4C2F4"/>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86" name="Google Shape;86;gea2766a697_1_0"/>
          <p:cNvGraphicFramePr/>
          <p:nvPr/>
        </p:nvGraphicFramePr>
        <p:xfrm>
          <a:off x="510475" y="3350159"/>
          <a:ext cx="3000000" cy="3000000"/>
        </p:xfrm>
        <a:graphic>
          <a:graphicData uri="http://schemas.openxmlformats.org/drawingml/2006/table">
            <a:tbl>
              <a:tblPr>
                <a:noFill/>
                <a:tableStyleId>{4808AA91-7D68-4546-81E4-18271282BA92}</a:tableStyleId>
              </a:tblPr>
              <a:tblGrid>
                <a:gridCol w="1116200"/>
                <a:gridCol w="1116200"/>
                <a:gridCol w="1116200"/>
                <a:gridCol w="1116200"/>
                <a:gridCol w="1116200"/>
                <a:gridCol w="1116200"/>
              </a:tblGrid>
              <a:tr h="548625">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Arial"/>
                          <a:ea typeface="Arial"/>
                          <a:cs typeface="Arial"/>
                          <a:sym typeface="Arial"/>
                        </a:rPr>
                        <a:t>34</a:t>
                      </a:r>
                      <a:endParaRPr sz="2400" u="none" cap="none" strike="noStrike">
                        <a:latin typeface="Arial"/>
                        <a:ea typeface="Arial"/>
                        <a:cs typeface="Arial"/>
                        <a:sym typeface="Aria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Arial"/>
                          <a:ea typeface="Arial"/>
                          <a:cs typeface="Arial"/>
                          <a:sym typeface="Arial"/>
                        </a:rPr>
                        <a:t>27</a:t>
                      </a:r>
                      <a:endParaRPr sz="2400" u="none" cap="none" strike="noStrike">
                        <a:latin typeface="Arial"/>
                        <a:ea typeface="Arial"/>
                        <a:cs typeface="Arial"/>
                        <a:sym typeface="Aria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Arial"/>
                          <a:ea typeface="Arial"/>
                          <a:cs typeface="Arial"/>
                          <a:sym typeface="Arial"/>
                        </a:rPr>
                        <a:t>12</a:t>
                      </a:r>
                      <a:endParaRPr sz="2400" u="none" cap="none" strike="noStrike">
                        <a:latin typeface="Arial"/>
                        <a:ea typeface="Arial"/>
                        <a:cs typeface="Arial"/>
                        <a:sym typeface="Aria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Arial"/>
                          <a:ea typeface="Arial"/>
                          <a:cs typeface="Arial"/>
                          <a:sym typeface="Arial"/>
                        </a:rPr>
                        <a:t>78</a:t>
                      </a:r>
                      <a:endParaRPr sz="2400" u="none" cap="none" strike="noStrike">
                        <a:latin typeface="Arial"/>
                        <a:ea typeface="Arial"/>
                        <a:cs typeface="Arial"/>
                        <a:sym typeface="Aria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Arial"/>
                          <a:ea typeface="Arial"/>
                          <a:cs typeface="Arial"/>
                          <a:sym typeface="Arial"/>
                        </a:rPr>
                        <a:t>62</a:t>
                      </a:r>
                      <a:endParaRPr sz="2400" u="none" cap="none" strike="noStrike">
                        <a:latin typeface="Arial"/>
                        <a:ea typeface="Arial"/>
                        <a:cs typeface="Arial"/>
                        <a:sym typeface="Aria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Arial"/>
                          <a:ea typeface="Arial"/>
                          <a:cs typeface="Arial"/>
                          <a:sym typeface="Arial"/>
                        </a:rPr>
                        <a:t>18</a:t>
                      </a:r>
                      <a:endParaRPr sz="2400" u="none" cap="none" strike="noStrike">
                        <a:latin typeface="Arial"/>
                        <a:ea typeface="Arial"/>
                        <a:cs typeface="Arial"/>
                        <a:sym typeface="Aria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e3d5f29658_1_4"/>
          <p:cNvSpPr txBox="1"/>
          <p:nvPr/>
        </p:nvSpPr>
        <p:spPr>
          <a:xfrm>
            <a:off x="895949" y="591650"/>
            <a:ext cx="9117000" cy="823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chemeClr val="dk1"/>
                </a:solidFill>
                <a:latin typeface="Calibri"/>
                <a:ea typeface="Calibri"/>
                <a:cs typeface="Calibri"/>
                <a:sym typeface="Calibri"/>
              </a:rPr>
              <a:t>Applications of </a:t>
            </a:r>
            <a:r>
              <a:rPr b="1" lang="en-IN" sz="3200">
                <a:solidFill>
                  <a:schemeClr val="dk1"/>
                </a:solidFill>
                <a:latin typeface="Calibri"/>
                <a:ea typeface="Calibri"/>
                <a:cs typeface="Calibri"/>
                <a:sym typeface="Calibri"/>
              </a:rPr>
              <a:t>l</a:t>
            </a:r>
            <a:r>
              <a:rPr b="1" i="0" lang="en-IN" sz="3200" u="none" cap="none" strike="noStrike">
                <a:solidFill>
                  <a:schemeClr val="dk1"/>
                </a:solidFill>
                <a:latin typeface="Calibri"/>
                <a:ea typeface="Calibri"/>
                <a:cs typeface="Calibri"/>
                <a:sym typeface="Calibri"/>
              </a:rPr>
              <a:t>inear </a:t>
            </a:r>
            <a:r>
              <a:rPr b="1" lang="en-IN" sz="3200">
                <a:solidFill>
                  <a:schemeClr val="dk1"/>
                </a:solidFill>
                <a:latin typeface="Calibri"/>
                <a:ea typeface="Calibri"/>
                <a:cs typeface="Calibri"/>
                <a:sym typeface="Calibri"/>
              </a:rPr>
              <a:t>d</a:t>
            </a:r>
            <a:r>
              <a:rPr b="1" i="0" lang="en-IN" sz="3200" u="none" cap="none" strike="noStrike">
                <a:solidFill>
                  <a:schemeClr val="dk1"/>
                </a:solidFill>
                <a:latin typeface="Calibri"/>
                <a:ea typeface="Calibri"/>
                <a:cs typeface="Calibri"/>
                <a:sym typeface="Calibri"/>
              </a:rPr>
              <a:t>ata </a:t>
            </a:r>
            <a:r>
              <a:rPr b="1" lang="en-IN" sz="3200">
                <a:solidFill>
                  <a:schemeClr val="dk1"/>
                </a:solidFill>
                <a:latin typeface="Calibri"/>
                <a:ea typeface="Calibri"/>
                <a:cs typeface="Calibri"/>
                <a:sym typeface="Calibri"/>
              </a:rPr>
              <a:t>s</a:t>
            </a:r>
            <a:r>
              <a:rPr b="1" i="0" lang="en-IN" sz="3200" u="none" cap="none" strike="noStrike">
                <a:solidFill>
                  <a:schemeClr val="dk1"/>
                </a:solidFill>
                <a:latin typeface="Calibri"/>
                <a:ea typeface="Calibri"/>
                <a:cs typeface="Calibri"/>
                <a:sym typeface="Calibri"/>
              </a:rPr>
              <a:t>tructures</a:t>
            </a:r>
            <a:endParaRPr b="1" i="0" sz="3200" u="none" cap="none" strike="noStrike">
              <a:solidFill>
                <a:schemeClr val="dk1"/>
              </a:solidFill>
              <a:latin typeface="Calibri"/>
              <a:ea typeface="Calibri"/>
              <a:cs typeface="Calibri"/>
              <a:sym typeface="Calibri"/>
            </a:endParaRPr>
          </a:p>
        </p:txBody>
      </p:sp>
      <p:sp>
        <p:nvSpPr>
          <p:cNvPr id="92" name="Google Shape;92;ge3d5f29658_1_4"/>
          <p:cNvSpPr txBox="1"/>
          <p:nvPr/>
        </p:nvSpPr>
        <p:spPr>
          <a:xfrm>
            <a:off x="992075" y="1665000"/>
            <a:ext cx="9278700" cy="18654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15000"/>
              </a:lnSpc>
              <a:spcBef>
                <a:spcPts val="0"/>
              </a:spcBef>
              <a:spcAft>
                <a:spcPts val="0"/>
              </a:spcAft>
              <a:buClr>
                <a:schemeClr val="dk1"/>
              </a:buClr>
              <a:buSzPts val="2400"/>
              <a:buFont typeface="Calibri"/>
              <a:buAutoNum type="arabicPeriod"/>
            </a:pPr>
            <a:r>
              <a:rPr i="0" lang="en-IN" sz="2400" u="none" cap="none" strike="noStrike">
                <a:solidFill>
                  <a:schemeClr val="dk1"/>
                </a:solidFill>
                <a:latin typeface="Calibri"/>
                <a:ea typeface="Calibri"/>
                <a:cs typeface="Calibri"/>
                <a:sym typeface="Calibri"/>
              </a:rPr>
              <a:t>Back and </a:t>
            </a:r>
            <a:r>
              <a:rPr lang="en-IN" sz="2400">
                <a:solidFill>
                  <a:schemeClr val="dk1"/>
                </a:solidFill>
                <a:latin typeface="Calibri"/>
                <a:ea typeface="Calibri"/>
                <a:cs typeface="Calibri"/>
                <a:sym typeface="Calibri"/>
              </a:rPr>
              <a:t>f</a:t>
            </a:r>
            <a:r>
              <a:rPr i="0" lang="en-IN" sz="2400" u="none" cap="none" strike="noStrike">
                <a:solidFill>
                  <a:schemeClr val="dk1"/>
                </a:solidFill>
                <a:latin typeface="Calibri"/>
                <a:ea typeface="Calibri"/>
                <a:cs typeface="Calibri"/>
                <a:sym typeface="Calibri"/>
              </a:rPr>
              <a:t>orward options in File Explorer in windows, chrome.</a:t>
            </a:r>
            <a:endParaRPr i="0" sz="2400" u="none" cap="none" strike="noStrike">
              <a:solidFill>
                <a:schemeClr val="dk1"/>
              </a:solidFill>
              <a:latin typeface="Calibri"/>
              <a:ea typeface="Calibri"/>
              <a:cs typeface="Calibri"/>
              <a:sym typeface="Calibri"/>
            </a:endParaRPr>
          </a:p>
          <a:p>
            <a:pPr indent="-381000" lvl="0" marL="457200" marR="228600" rtl="0" algn="l">
              <a:lnSpc>
                <a:spcPct val="115000"/>
              </a:lnSpc>
              <a:spcBef>
                <a:spcPts val="0"/>
              </a:spcBef>
              <a:spcAft>
                <a:spcPts val="0"/>
              </a:spcAft>
              <a:buClr>
                <a:srgbClr val="373B41"/>
              </a:buClr>
              <a:buSzPts val="2400"/>
              <a:buFont typeface="Calibri"/>
              <a:buAutoNum type="arabicPeriod"/>
            </a:pPr>
            <a:r>
              <a:rPr lang="en-IN" sz="2400">
                <a:solidFill>
                  <a:srgbClr val="373B41"/>
                </a:solidFill>
                <a:highlight>
                  <a:srgbClr val="FFFFFF"/>
                </a:highlight>
                <a:latin typeface="Calibri"/>
                <a:ea typeface="Calibri"/>
                <a:cs typeface="Calibri"/>
                <a:sym typeface="Calibri"/>
              </a:rPr>
              <a:t>Job scheduling, CPU scheduling, Disk Scheduling</a:t>
            </a:r>
            <a:endParaRPr sz="2400">
              <a:solidFill>
                <a:schemeClr val="dk1"/>
              </a:solidFill>
              <a:latin typeface="Calibri"/>
              <a:ea typeface="Calibri"/>
              <a:cs typeface="Calibri"/>
              <a:sym typeface="Calibri"/>
            </a:endParaRPr>
          </a:p>
          <a:p>
            <a:pPr indent="0" lvl="0" marL="0" marR="0" rtl="0" algn="l">
              <a:lnSpc>
                <a:spcPct val="115000"/>
              </a:lnSpc>
              <a:spcBef>
                <a:spcPts val="3600"/>
              </a:spcBef>
              <a:spcAft>
                <a:spcPts val="0"/>
              </a:spcAft>
              <a:buClr>
                <a:srgbClr val="000000"/>
              </a:buClr>
              <a:buSzPts val="2400"/>
              <a:buFont typeface="Arial"/>
              <a:buNone/>
            </a:pPr>
            <a:r>
              <a:rPr i="0" lang="en-IN" sz="2400" u="none" cap="none" strike="noStrike">
                <a:solidFill>
                  <a:schemeClr val="dk1"/>
                </a:solidFill>
                <a:latin typeface="Calibri"/>
                <a:ea typeface="Calibri"/>
                <a:cs typeface="Calibri"/>
                <a:sym typeface="Calibri"/>
              </a:rPr>
              <a:t>And many more applications.</a:t>
            </a:r>
            <a:endParaRPr i="0" sz="2400" u="none" cap="none" strike="noStrike">
              <a:solidFill>
                <a:schemeClr val="dk1"/>
              </a:solidFill>
              <a:latin typeface="Calibri"/>
              <a:ea typeface="Calibri"/>
              <a:cs typeface="Calibri"/>
              <a:sym typeface="Calibri"/>
            </a:endParaRPr>
          </a:p>
        </p:txBody>
      </p:sp>
      <p:pic>
        <p:nvPicPr>
          <p:cNvPr id="93" name="Google Shape;93;ge3d5f29658_1_4"/>
          <p:cNvPicPr preferRelativeResize="0"/>
          <p:nvPr/>
        </p:nvPicPr>
        <p:blipFill>
          <a:blip r:embed="rId3">
            <a:alphaModFix/>
          </a:blip>
          <a:stretch>
            <a:fillRect/>
          </a:stretch>
        </p:blipFill>
        <p:spPr>
          <a:xfrm>
            <a:off x="1359650" y="3623225"/>
            <a:ext cx="3810626" cy="1667625"/>
          </a:xfrm>
          <a:prstGeom prst="rect">
            <a:avLst/>
          </a:prstGeom>
          <a:noFill/>
          <a:ln>
            <a:noFill/>
          </a:ln>
        </p:spPr>
      </p:pic>
      <p:sp>
        <p:nvSpPr>
          <p:cNvPr id="94" name="Google Shape;94;ge3d5f29658_1_4"/>
          <p:cNvSpPr txBox="1"/>
          <p:nvPr/>
        </p:nvSpPr>
        <p:spPr>
          <a:xfrm>
            <a:off x="1995775" y="4969375"/>
            <a:ext cx="77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ndara"/>
                <a:ea typeface="Candara"/>
                <a:cs typeface="Candara"/>
                <a:sym typeface="Candara"/>
              </a:rPr>
              <a:t>Undo                                      Redo</a:t>
            </a:r>
            <a:endParaRPr>
              <a:latin typeface="Candara"/>
              <a:ea typeface="Candara"/>
              <a:cs typeface="Candara"/>
              <a:sym typeface="Candara"/>
            </a:endParaRPr>
          </a:p>
        </p:txBody>
      </p:sp>
      <p:pic>
        <p:nvPicPr>
          <p:cNvPr id="95" name="Google Shape;95;ge3d5f29658_1_4"/>
          <p:cNvPicPr preferRelativeResize="0"/>
          <p:nvPr/>
        </p:nvPicPr>
        <p:blipFill>
          <a:blip r:embed="rId4">
            <a:alphaModFix/>
          </a:blip>
          <a:stretch>
            <a:fillRect/>
          </a:stretch>
        </p:blipFill>
        <p:spPr>
          <a:xfrm>
            <a:off x="4993250" y="3008923"/>
            <a:ext cx="6349549" cy="236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dfd20670fb_0_24"/>
          <p:cNvSpPr txBox="1"/>
          <p:nvPr>
            <p:ph type="ctrTitle"/>
          </p:nvPr>
        </p:nvSpPr>
        <p:spPr>
          <a:xfrm>
            <a:off x="914400" y="280051"/>
            <a:ext cx="10363200" cy="1470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latin typeface="Calibri"/>
                <a:ea typeface="Calibri"/>
                <a:cs typeface="Calibri"/>
                <a:sym typeface="Calibri"/>
              </a:rPr>
              <a:t>Summary</a:t>
            </a:r>
            <a:endParaRPr b="1" sz="3200">
              <a:latin typeface="Calibri"/>
              <a:ea typeface="Calibri"/>
              <a:cs typeface="Calibri"/>
              <a:sym typeface="Calibri"/>
            </a:endParaRPr>
          </a:p>
        </p:txBody>
      </p:sp>
      <p:sp>
        <p:nvSpPr>
          <p:cNvPr id="102" name="Google Shape;102;gdfd20670fb_0_24"/>
          <p:cNvSpPr txBox="1"/>
          <p:nvPr>
            <p:ph idx="1" type="subTitle"/>
          </p:nvPr>
        </p:nvSpPr>
        <p:spPr>
          <a:xfrm>
            <a:off x="914400" y="1642325"/>
            <a:ext cx="8534400" cy="2329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64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We have understood linear data structures and its types.</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Applications of Linear data Structures are also seen.</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dfd20670fb_0_30"/>
          <p:cNvSpPr/>
          <p:nvPr/>
        </p:nvSpPr>
        <p:spPr>
          <a:xfrm>
            <a:off x="4205098" y="2967335"/>
            <a:ext cx="3781500" cy="9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IN" sz="5500" u="none" cap="none" strike="noStrike">
                <a:solidFill>
                  <a:schemeClr val="dk2"/>
                </a:solidFill>
                <a:latin typeface="Arial"/>
                <a:ea typeface="Arial"/>
                <a:cs typeface="Arial"/>
                <a:sym typeface="Arial"/>
              </a:rPr>
              <a:t>Thank You</a:t>
            </a:r>
            <a:endParaRPr b="1" i="0" sz="5500" u="none" cap="none" strike="noStrike">
              <a:solidFill>
                <a:schemeClr val="dk2"/>
              </a:solidFill>
              <a:latin typeface="Arial"/>
              <a:ea typeface="Arial"/>
              <a:cs typeface="Arial"/>
              <a:sym typeface="Arial"/>
            </a:endParaRPr>
          </a:p>
        </p:txBody>
      </p:sp>
      <p:sp>
        <p:nvSpPr>
          <p:cNvPr id="108" name="Google Shape;108;gdfd20670fb_0_30"/>
          <p:cNvSpPr/>
          <p:nvPr/>
        </p:nvSpPr>
        <p:spPr>
          <a:xfrm>
            <a:off x="3411959" y="6543428"/>
            <a:ext cx="60960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chemeClr val="lt1"/>
                </a:solidFill>
                <a:latin typeface="Roboto"/>
                <a:ea typeface="Roboto"/>
                <a:cs typeface="Roboto"/>
                <a:sym typeface="Roboto"/>
              </a:rPr>
              <a:t>Proprietary content. ©Great Learning. All Rights Reserved. Unauthorized use or distribution prohibited</a:t>
            </a:r>
            <a:endParaRPr b="0" i="0" sz="9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