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jCYFy+q11QG2fwrLhWQkzf5pEI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Implementation of Stack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678050" y="1640238"/>
            <a:ext cx="847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practical demonstration of of Stack.</a:t>
            </a:r>
            <a:endParaRPr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00352" y="1577548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implementation of of Stack.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