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6858000" cx="12192000"/>
  <p:notesSz cx="6858000" cy="9144000"/>
  <p:embeddedFontLst>
    <p:embeddedFont>
      <p:font typeface="Roboto"/>
      <p:regular r:id="rId10"/>
      <p:bold r:id="rId11"/>
      <p:italic r:id="rId12"/>
      <p:boldItalic r:id="rId13"/>
    </p:embeddedFont>
    <p:embeddedFont>
      <p:font typeface="Corbel"/>
      <p:regular r:id="rId14"/>
      <p:bold r:id="rId15"/>
      <p:italic r:id="rId16"/>
      <p:boldItalic r:id="rId17"/>
    </p:embeddedFont>
    <p:embeddedFont>
      <p:font typeface="Candara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22" roundtripDataSignature="AMtx7mi8NKr81IhFrohvgZ5rDXseB5xwl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andara-italic.fntdata"/><Relationship Id="rId11" Type="http://schemas.openxmlformats.org/officeDocument/2006/relationships/font" Target="fonts/Roboto-bold.fntdata"/><Relationship Id="rId22" Type="http://customschemas.google.com/relationships/presentationmetadata" Target="metadata"/><Relationship Id="rId10" Type="http://schemas.openxmlformats.org/officeDocument/2006/relationships/font" Target="fonts/Roboto-regular.fntdata"/><Relationship Id="rId21" Type="http://schemas.openxmlformats.org/officeDocument/2006/relationships/font" Target="fonts/Candara-boldItalic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orbel-bold.fntdata"/><Relationship Id="rId14" Type="http://schemas.openxmlformats.org/officeDocument/2006/relationships/font" Target="fonts/Corbel-regular.fntdata"/><Relationship Id="rId17" Type="http://schemas.openxmlformats.org/officeDocument/2006/relationships/font" Target="fonts/Corbel-boldItalic.fntdata"/><Relationship Id="rId16" Type="http://schemas.openxmlformats.org/officeDocument/2006/relationships/font" Target="fonts/Corbel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Candara-bold.fntdata"/><Relationship Id="rId6" Type="http://schemas.openxmlformats.org/officeDocument/2006/relationships/slide" Target="slides/slide1.xml"/><Relationship Id="rId18" Type="http://schemas.openxmlformats.org/officeDocument/2006/relationships/font" Target="fonts/Candara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" name="Google Shape;4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" name="Google Shape;50;p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" name="Google Shape;56;p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3" name="Google Shape;63;p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8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9" name="Google Shape;19;p28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2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2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4"/>
          <p:cNvSpPr txBox="1"/>
          <p:nvPr>
            <p:ph idx="1" type="body"/>
          </p:nvPr>
        </p:nvSpPr>
        <p:spPr>
          <a:xfrm>
            <a:off x="622300" y="1160003"/>
            <a:ext cx="10947400" cy="2263006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–"/>
              <a:defRPr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»"/>
              <a:defRPr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cxnSp>
        <p:nvCxnSpPr>
          <p:cNvPr id="25" name="Google Shape;25;p44"/>
          <p:cNvCxnSpPr/>
          <p:nvPr/>
        </p:nvCxnSpPr>
        <p:spPr>
          <a:xfrm>
            <a:off x="622300" y="1143000"/>
            <a:ext cx="10947400" cy="0"/>
          </a:xfrm>
          <a:prstGeom prst="straightConnector1">
            <a:avLst/>
          </a:prstGeom>
          <a:noFill/>
          <a:ln cap="flat" cmpd="sng" w="28575">
            <a:solidFill>
              <a:srgbClr val="095A8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p44"/>
          <p:cNvSpPr txBox="1"/>
          <p:nvPr>
            <p:ph type="title"/>
          </p:nvPr>
        </p:nvSpPr>
        <p:spPr>
          <a:xfrm>
            <a:off x="622300" y="457202"/>
            <a:ext cx="10947400" cy="497415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95A8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7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9" name="Google Shape;29;p37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37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3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3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3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8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6" name="Google Shape;36;p38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38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38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38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3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3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3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" name="Google Shape;11;p27"/>
          <p:cNvSpPr txBox="1"/>
          <p:nvPr>
            <p:ph idx="1" type="body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7"/>
          <p:cNvSpPr txBox="1"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7"/>
          <p:cNvSpPr txBox="1"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"/>
          <p:cNvSpPr/>
          <p:nvPr/>
        </p:nvSpPr>
        <p:spPr>
          <a:xfrm>
            <a:off x="3124922" y="2804869"/>
            <a:ext cx="6728957" cy="96902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1" lang="en-IN" sz="2800" u="none" cap="none" strike="noStrike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Implementation of Queues</a:t>
            </a:r>
            <a:endParaRPr b="1" i="0" sz="2800" u="none" cap="none" strike="noStrike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9"/>
          <p:cNvSpPr txBox="1"/>
          <p:nvPr/>
        </p:nvSpPr>
        <p:spPr>
          <a:xfrm>
            <a:off x="678056" y="420913"/>
            <a:ext cx="10947300" cy="7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Agenda 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39"/>
          <p:cNvSpPr txBox="1"/>
          <p:nvPr/>
        </p:nvSpPr>
        <p:spPr>
          <a:xfrm>
            <a:off x="678050" y="1640238"/>
            <a:ext cx="8478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ractical demonstration of Queue.</a:t>
            </a:r>
            <a:endParaRPr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2"/>
          <p:cNvSpPr txBox="1"/>
          <p:nvPr>
            <p:ph type="title"/>
          </p:nvPr>
        </p:nvSpPr>
        <p:spPr>
          <a:xfrm>
            <a:off x="700358" y="379144"/>
            <a:ext cx="10947300" cy="7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IN" sz="3600">
                <a:latin typeface="Calibri"/>
                <a:ea typeface="Calibri"/>
                <a:cs typeface="Calibri"/>
                <a:sym typeface="Calibri"/>
              </a:rPr>
              <a:t>Summary</a:t>
            </a:r>
            <a:endParaRPr b="1"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42"/>
          <p:cNvSpPr txBox="1"/>
          <p:nvPr/>
        </p:nvSpPr>
        <p:spPr>
          <a:xfrm>
            <a:off x="700352" y="1533323"/>
            <a:ext cx="10947300" cy="7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did a basic practical implementation of Queue.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42"/>
          <p:cNvSpPr/>
          <p:nvPr/>
        </p:nvSpPr>
        <p:spPr>
          <a:xfrm>
            <a:off x="9581211" y="5635599"/>
            <a:ext cx="23631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 NOT WRITE ANYTHING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HERE. LEAVE THIS SPACE FOR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WEBCAM</a:t>
            </a:r>
            <a:endParaRPr b="1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3"/>
          <p:cNvSpPr/>
          <p:nvPr/>
        </p:nvSpPr>
        <p:spPr>
          <a:xfrm>
            <a:off x="4205098" y="2967335"/>
            <a:ext cx="3781805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n-IN" sz="5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1" i="0" sz="5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43"/>
          <p:cNvSpPr/>
          <p:nvPr/>
        </p:nvSpPr>
        <p:spPr>
          <a:xfrm>
            <a:off x="3411959" y="6543428"/>
            <a:ext cx="609600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IN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Proprietary content. ©Great Learning. All Rights Reserved. Unauthorized use or distribution prohibited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Bharani Akella</dc:creator>
</cp:coreProperties>
</file>