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Corbel"/>
      <p:regular r:id="rId37"/>
      <p:bold r:id="rId38"/>
      <p:italic r:id="rId39"/>
      <p:boldItalic r:id="rId40"/>
    </p:embeddedFont>
    <p:embeddedFont>
      <p:font typeface="Candar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5" roundtripDataSignature="AMtx7mg6qjO/9AmKjrxfkhc/0oltLTQ/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5.xml"/><Relationship Id="rId42" Type="http://schemas.openxmlformats.org/officeDocument/2006/relationships/font" Target="fonts/Candara-bold.fntdata"/><Relationship Id="rId41" Type="http://schemas.openxmlformats.org/officeDocument/2006/relationships/font" Target="fonts/Candara-regular.fntdata"/><Relationship Id="rId22" Type="http://schemas.openxmlformats.org/officeDocument/2006/relationships/slide" Target="slides/slide17.xml"/><Relationship Id="rId44" Type="http://schemas.openxmlformats.org/officeDocument/2006/relationships/font" Target="fonts/Candara-boldItalic.fntdata"/><Relationship Id="rId21" Type="http://schemas.openxmlformats.org/officeDocument/2006/relationships/slide" Target="slides/slide16.xml"/><Relationship Id="rId43" Type="http://schemas.openxmlformats.org/officeDocument/2006/relationships/font" Target="fonts/Candar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Corbel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Corbel-italic.fntdata"/><Relationship Id="rId16" Type="http://schemas.openxmlformats.org/officeDocument/2006/relationships/slide" Target="slides/slide11.xml"/><Relationship Id="rId38" Type="http://schemas.openxmlformats.org/officeDocument/2006/relationships/font" Target="fonts/Corbel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df827c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e3df827cbe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df827cb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e3df827cbe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88f167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e88f16735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88f1673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e88f167355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3df827c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e3df827cbe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3df827c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e3df827cbe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3df827cb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e3df827cbe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88f16735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e88f167355_0_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3df827cbe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e3df827cbe_0_10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3df827cb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ge3df827cbe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e765e1d3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ee765e1d30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3df827cb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e3df827cbe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3df827cb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e3df827cbe_0_5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88f16735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ge88f167355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3df827cb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e3df827cbe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e875e04b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e875e04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ee875e04b6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6" name="Google Shape;53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df827cb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3df827cbe_0_10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765e1d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ee765e1d3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765e1d3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765e1d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e765e1d30_0_5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df827c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e3df827cb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df827cb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e3df827cbe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765e1d3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e765e1d30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Singl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Linked List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3df827cbe_0_63"/>
          <p:cNvSpPr txBox="1"/>
          <p:nvPr/>
        </p:nvSpPr>
        <p:spPr>
          <a:xfrm>
            <a:off x="725750" y="584825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3df827cbe_0_63"/>
          <p:cNvSpPr txBox="1"/>
          <p:nvPr/>
        </p:nvSpPr>
        <p:spPr>
          <a:xfrm>
            <a:off x="725750" y="1727125"/>
            <a:ext cx="927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insertAtLast(int data)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Node currentNode = head;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while(currentNode.nextNode != null)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	currentNode = currentNode.nextNode;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Node newNode = new Node();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newNode.nodeData = data;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currentNode.nextNode = newNode;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df827cbe_0_200"/>
          <p:cNvSpPr txBox="1"/>
          <p:nvPr/>
        </p:nvSpPr>
        <p:spPr>
          <a:xfrm>
            <a:off x="757075" y="536725"/>
            <a:ext cx="8559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3df827cbe_0_200"/>
          <p:cNvSpPr txBox="1"/>
          <p:nvPr/>
        </p:nvSpPr>
        <p:spPr>
          <a:xfrm>
            <a:off x="1593400" y="150972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Insert at second position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ge3df827cbe_0_200"/>
          <p:cNvGrpSpPr/>
          <p:nvPr/>
        </p:nvGrpSpPr>
        <p:grpSpPr>
          <a:xfrm>
            <a:off x="893825" y="5053600"/>
            <a:ext cx="3197925" cy="1257800"/>
            <a:chOff x="8611325" y="3280475"/>
            <a:chExt cx="3197925" cy="1257800"/>
          </a:xfrm>
        </p:grpSpPr>
        <p:grpSp>
          <p:nvGrpSpPr>
            <p:cNvPr id="225" name="Google Shape;225;ge3df827cbe_0_200"/>
            <p:cNvGrpSpPr/>
            <p:nvPr/>
          </p:nvGrpSpPr>
          <p:grpSpPr>
            <a:xfrm>
              <a:off x="10083400" y="3280475"/>
              <a:ext cx="1725850" cy="1257800"/>
              <a:chOff x="4800075" y="5465650"/>
              <a:chExt cx="1725850" cy="1257800"/>
            </a:xfrm>
          </p:grpSpPr>
          <p:grpSp>
            <p:nvGrpSpPr>
              <p:cNvPr id="226" name="Google Shape;226;ge3df827cbe_0_200"/>
              <p:cNvGrpSpPr/>
              <p:nvPr/>
            </p:nvGrpSpPr>
            <p:grpSpPr>
              <a:xfrm>
                <a:off x="4800075" y="5465650"/>
                <a:ext cx="1540500" cy="888600"/>
                <a:chOff x="2878800" y="4385425"/>
                <a:chExt cx="1540500" cy="888600"/>
              </a:xfrm>
            </p:grpSpPr>
            <p:sp>
              <p:nvSpPr>
                <p:cNvPr id="227" name="Google Shape;227;ge3df827cbe_0_200"/>
                <p:cNvSpPr/>
                <p:nvPr/>
              </p:nvSpPr>
              <p:spPr>
                <a:xfrm>
                  <a:off x="2878800" y="4385425"/>
                  <a:ext cx="1540500" cy="888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5A6BD"/>
                </a:solidFill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N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28" name="Google Shape;228;ge3df827cbe_0_200"/>
                <p:cNvCxnSpPr/>
                <p:nvPr/>
              </p:nvCxnSpPr>
              <p:spPr>
                <a:xfrm>
                  <a:off x="4029075" y="4395800"/>
                  <a:ext cx="0" cy="87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9" name="Google Shape;229;ge3df827cbe_0_200"/>
              <p:cNvSpPr/>
              <p:nvPr/>
            </p:nvSpPr>
            <p:spPr>
              <a:xfrm>
                <a:off x="5958025" y="6397650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ge3df827cbe_0_200"/>
              <p:cNvSpPr/>
              <p:nvPr/>
            </p:nvSpPr>
            <p:spPr>
              <a:xfrm>
                <a:off x="4909850" y="6384925"/>
                <a:ext cx="7110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Google Shape;231;ge3df827cbe_0_200"/>
            <p:cNvSpPr/>
            <p:nvPr/>
          </p:nvSpPr>
          <p:spPr>
            <a:xfrm>
              <a:off x="8611325" y="3501850"/>
              <a:ext cx="12822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new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ge3df827cbe_0_200"/>
          <p:cNvGrpSpPr/>
          <p:nvPr/>
        </p:nvGrpSpPr>
        <p:grpSpPr>
          <a:xfrm>
            <a:off x="1990113" y="2723850"/>
            <a:ext cx="1540500" cy="888600"/>
            <a:chOff x="2878800" y="4385425"/>
            <a:chExt cx="1540500" cy="888600"/>
          </a:xfrm>
        </p:grpSpPr>
        <p:sp>
          <p:nvSpPr>
            <p:cNvPr id="233" name="Google Shape;233;ge3df827cbe_0_20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ge3df827cbe_0_20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5" name="Google Shape;235;ge3df827cbe_0_200"/>
          <p:cNvSpPr/>
          <p:nvPr/>
        </p:nvSpPr>
        <p:spPr>
          <a:xfrm>
            <a:off x="3316613" y="31247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df827cbe_0_200"/>
          <p:cNvSpPr/>
          <p:nvPr/>
        </p:nvSpPr>
        <p:spPr>
          <a:xfrm>
            <a:off x="2119263" y="4009675"/>
            <a:ext cx="12822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3df827cbe_0_200"/>
          <p:cNvSpPr/>
          <p:nvPr/>
        </p:nvSpPr>
        <p:spPr>
          <a:xfrm>
            <a:off x="3148063" y="3655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3df827cbe_0_200"/>
          <p:cNvSpPr/>
          <p:nvPr/>
        </p:nvSpPr>
        <p:spPr>
          <a:xfrm>
            <a:off x="2099888" y="3643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ge3df827cbe_0_200"/>
          <p:cNvGrpSpPr/>
          <p:nvPr/>
        </p:nvGrpSpPr>
        <p:grpSpPr>
          <a:xfrm>
            <a:off x="4098788" y="2667675"/>
            <a:ext cx="5351375" cy="1707600"/>
            <a:chOff x="4052000" y="3245650"/>
            <a:chExt cx="5351375" cy="1707600"/>
          </a:xfrm>
        </p:grpSpPr>
        <p:sp>
          <p:nvSpPr>
            <p:cNvPr id="240" name="Google Shape;240;ge3df827cbe_0_200"/>
            <p:cNvSpPr/>
            <p:nvPr/>
          </p:nvSpPr>
          <p:spPr>
            <a:xfrm>
              <a:off x="7678451" y="345060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e3df827cbe_0_200"/>
            <p:cNvSpPr/>
            <p:nvPr/>
          </p:nvSpPr>
          <p:spPr>
            <a:xfrm>
              <a:off x="4052000" y="33235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e3df827cbe_0_200"/>
            <p:cNvSpPr/>
            <p:nvPr/>
          </p:nvSpPr>
          <p:spPr>
            <a:xfrm>
              <a:off x="6160675" y="33452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ge3df827cbe_0_200"/>
            <p:cNvCxnSpPr/>
            <p:nvPr/>
          </p:nvCxnSpPr>
          <p:spPr>
            <a:xfrm>
              <a:off x="5227200" y="33122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ge3df827cbe_0_200"/>
            <p:cNvCxnSpPr/>
            <p:nvPr/>
          </p:nvCxnSpPr>
          <p:spPr>
            <a:xfrm>
              <a:off x="7370325" y="33509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ge3df827cbe_0_200"/>
            <p:cNvSpPr/>
            <p:nvPr/>
          </p:nvSpPr>
          <p:spPr>
            <a:xfrm>
              <a:off x="5378575" y="3706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3df827cbe_0_200"/>
            <p:cNvSpPr/>
            <p:nvPr/>
          </p:nvSpPr>
          <p:spPr>
            <a:xfrm>
              <a:off x="7588375" y="3706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3df827cbe_0_200"/>
            <p:cNvSpPr/>
            <p:nvPr/>
          </p:nvSpPr>
          <p:spPr>
            <a:xfrm>
              <a:off x="6436075" y="4627450"/>
              <a:ext cx="11523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e3df827cbe_0_200"/>
            <p:cNvSpPr/>
            <p:nvPr/>
          </p:nvSpPr>
          <p:spPr>
            <a:xfrm>
              <a:off x="5234875" y="42338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e3df827cbe_0_200"/>
            <p:cNvSpPr/>
            <p:nvPr/>
          </p:nvSpPr>
          <p:spPr>
            <a:xfrm>
              <a:off x="4186700" y="42211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e3df827cbe_0_200"/>
            <p:cNvSpPr/>
            <p:nvPr/>
          </p:nvSpPr>
          <p:spPr>
            <a:xfrm>
              <a:off x="7368475" y="42338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e3df827cbe_0_200"/>
            <p:cNvSpPr/>
            <p:nvPr/>
          </p:nvSpPr>
          <p:spPr>
            <a:xfrm>
              <a:off x="6320300" y="42211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ge3df827cbe_0_200"/>
            <p:cNvGrpSpPr/>
            <p:nvPr/>
          </p:nvGrpSpPr>
          <p:grpSpPr>
            <a:xfrm>
              <a:off x="8455375" y="3245650"/>
              <a:ext cx="948000" cy="1170300"/>
              <a:chOff x="9390850" y="4710250"/>
              <a:chExt cx="948000" cy="1170300"/>
            </a:xfrm>
          </p:grpSpPr>
          <p:cxnSp>
            <p:nvCxnSpPr>
              <p:cNvPr id="253" name="Google Shape;253;ge3df827cbe_0_200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ge3df827cbe_0_200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88f167355_0_0"/>
          <p:cNvSpPr txBox="1"/>
          <p:nvPr/>
        </p:nvSpPr>
        <p:spPr>
          <a:xfrm>
            <a:off x="757075" y="536725"/>
            <a:ext cx="8559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88f167355_0_0"/>
          <p:cNvSpPr txBox="1"/>
          <p:nvPr/>
        </p:nvSpPr>
        <p:spPr>
          <a:xfrm>
            <a:off x="1593400" y="150972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Insert at second position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ge88f167355_0_0"/>
          <p:cNvGrpSpPr/>
          <p:nvPr/>
        </p:nvGrpSpPr>
        <p:grpSpPr>
          <a:xfrm>
            <a:off x="2348638" y="4200650"/>
            <a:ext cx="1649650" cy="1257800"/>
            <a:chOff x="4876275" y="5465650"/>
            <a:chExt cx="1649650" cy="1257800"/>
          </a:xfrm>
        </p:grpSpPr>
        <p:grpSp>
          <p:nvGrpSpPr>
            <p:cNvPr id="262" name="Google Shape;262;ge88f167355_0_0"/>
            <p:cNvGrpSpPr/>
            <p:nvPr/>
          </p:nvGrpSpPr>
          <p:grpSpPr>
            <a:xfrm>
              <a:off x="4876275" y="5465650"/>
              <a:ext cx="1540500" cy="888600"/>
              <a:chOff x="2955000" y="4385425"/>
              <a:chExt cx="1540500" cy="888600"/>
            </a:xfrm>
          </p:grpSpPr>
          <p:sp>
            <p:nvSpPr>
              <p:cNvPr id="263" name="Google Shape;263;ge88f167355_0_0"/>
              <p:cNvSpPr/>
              <p:nvPr/>
            </p:nvSpPr>
            <p:spPr>
              <a:xfrm>
                <a:off x="29550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4" name="Google Shape;264;ge88f167355_0_0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5" name="Google Shape;265;ge88f167355_0_0"/>
            <p:cNvSpPr/>
            <p:nvPr/>
          </p:nvSpPr>
          <p:spPr>
            <a:xfrm>
              <a:off x="5958025" y="639765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e88f167355_0_0"/>
            <p:cNvSpPr/>
            <p:nvPr/>
          </p:nvSpPr>
          <p:spPr>
            <a:xfrm>
              <a:off x="4909850" y="6384925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ge88f167355_0_0"/>
          <p:cNvGrpSpPr/>
          <p:nvPr/>
        </p:nvGrpSpPr>
        <p:grpSpPr>
          <a:xfrm>
            <a:off x="1990113" y="2723850"/>
            <a:ext cx="1540500" cy="888600"/>
            <a:chOff x="2878800" y="4385425"/>
            <a:chExt cx="1540500" cy="888600"/>
          </a:xfrm>
        </p:grpSpPr>
        <p:sp>
          <p:nvSpPr>
            <p:cNvPr id="268" name="Google Shape;268;ge88f167355_0_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ge88f167355_0_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0" name="Google Shape;270;ge88f167355_0_0"/>
          <p:cNvSpPr/>
          <p:nvPr/>
        </p:nvSpPr>
        <p:spPr>
          <a:xfrm>
            <a:off x="3316613" y="31247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88f167355_0_0"/>
          <p:cNvSpPr/>
          <p:nvPr/>
        </p:nvSpPr>
        <p:spPr>
          <a:xfrm>
            <a:off x="3148063" y="3655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e88f167355_0_0"/>
          <p:cNvSpPr/>
          <p:nvPr/>
        </p:nvSpPr>
        <p:spPr>
          <a:xfrm>
            <a:off x="2099888" y="3643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ge88f167355_0_0"/>
          <p:cNvGrpSpPr/>
          <p:nvPr/>
        </p:nvGrpSpPr>
        <p:grpSpPr>
          <a:xfrm>
            <a:off x="4098788" y="2667675"/>
            <a:ext cx="5351375" cy="1707600"/>
            <a:chOff x="4052000" y="3245650"/>
            <a:chExt cx="5351375" cy="1707600"/>
          </a:xfrm>
        </p:grpSpPr>
        <p:sp>
          <p:nvSpPr>
            <p:cNvPr id="274" name="Google Shape;274;ge88f167355_0_0"/>
            <p:cNvSpPr/>
            <p:nvPr/>
          </p:nvSpPr>
          <p:spPr>
            <a:xfrm>
              <a:off x="7678451" y="345060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e88f167355_0_0"/>
            <p:cNvSpPr/>
            <p:nvPr/>
          </p:nvSpPr>
          <p:spPr>
            <a:xfrm>
              <a:off x="4052000" y="33235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e88f167355_0_0"/>
            <p:cNvSpPr/>
            <p:nvPr/>
          </p:nvSpPr>
          <p:spPr>
            <a:xfrm>
              <a:off x="6160675" y="33452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ge88f167355_0_0"/>
            <p:cNvCxnSpPr/>
            <p:nvPr/>
          </p:nvCxnSpPr>
          <p:spPr>
            <a:xfrm>
              <a:off x="5227200" y="33122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ge88f167355_0_0"/>
            <p:cNvCxnSpPr/>
            <p:nvPr/>
          </p:nvCxnSpPr>
          <p:spPr>
            <a:xfrm>
              <a:off x="7370325" y="33509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9" name="Google Shape;279;ge88f167355_0_0"/>
            <p:cNvSpPr/>
            <p:nvPr/>
          </p:nvSpPr>
          <p:spPr>
            <a:xfrm>
              <a:off x="5378575" y="3706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e88f167355_0_0"/>
            <p:cNvSpPr/>
            <p:nvPr/>
          </p:nvSpPr>
          <p:spPr>
            <a:xfrm>
              <a:off x="7588375" y="3706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e88f167355_0_0"/>
            <p:cNvSpPr/>
            <p:nvPr/>
          </p:nvSpPr>
          <p:spPr>
            <a:xfrm>
              <a:off x="6436075" y="4627450"/>
              <a:ext cx="11523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e88f167355_0_0"/>
            <p:cNvSpPr/>
            <p:nvPr/>
          </p:nvSpPr>
          <p:spPr>
            <a:xfrm>
              <a:off x="5234875" y="42338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e88f167355_0_0"/>
            <p:cNvSpPr/>
            <p:nvPr/>
          </p:nvSpPr>
          <p:spPr>
            <a:xfrm>
              <a:off x="4186700" y="42211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e88f167355_0_0"/>
            <p:cNvSpPr/>
            <p:nvPr/>
          </p:nvSpPr>
          <p:spPr>
            <a:xfrm>
              <a:off x="7368475" y="42338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e88f167355_0_0"/>
            <p:cNvSpPr/>
            <p:nvPr/>
          </p:nvSpPr>
          <p:spPr>
            <a:xfrm>
              <a:off x="6320300" y="42211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86;ge88f167355_0_0"/>
            <p:cNvGrpSpPr/>
            <p:nvPr/>
          </p:nvGrpSpPr>
          <p:grpSpPr>
            <a:xfrm>
              <a:off x="8455375" y="3245650"/>
              <a:ext cx="948000" cy="1170300"/>
              <a:chOff x="9390850" y="4710250"/>
              <a:chExt cx="948000" cy="1170300"/>
            </a:xfrm>
          </p:grpSpPr>
          <p:cxnSp>
            <p:nvCxnSpPr>
              <p:cNvPr id="287" name="Google Shape;287;ge88f167355_0_0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ge88f167355_0_0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89" name="Google Shape;289;ge88f167355_0_0"/>
          <p:cNvSpPr/>
          <p:nvPr/>
        </p:nvSpPr>
        <p:spPr>
          <a:xfrm>
            <a:off x="3680038" y="3317175"/>
            <a:ext cx="408600" cy="1052100"/>
          </a:xfrm>
          <a:prstGeom prst="bentArrow">
            <a:avLst>
              <a:gd fmla="val 25000" name="adj1"/>
              <a:gd fmla="val 29053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e88f167355_0_0"/>
          <p:cNvSpPr/>
          <p:nvPr/>
        </p:nvSpPr>
        <p:spPr>
          <a:xfrm>
            <a:off x="3193563" y="3356750"/>
            <a:ext cx="408600" cy="923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88f167355_0_72"/>
          <p:cNvSpPr txBox="1"/>
          <p:nvPr/>
        </p:nvSpPr>
        <p:spPr>
          <a:xfrm>
            <a:off x="757075" y="536725"/>
            <a:ext cx="8559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e88f167355_0_72"/>
          <p:cNvSpPr txBox="1"/>
          <p:nvPr/>
        </p:nvSpPr>
        <p:spPr>
          <a:xfrm>
            <a:off x="1593400" y="150972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Insert at second position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e88f167355_0_72"/>
          <p:cNvSpPr/>
          <p:nvPr/>
        </p:nvSpPr>
        <p:spPr>
          <a:xfrm>
            <a:off x="4292013" y="457957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Inserted new node Successfully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ge88f167355_0_72"/>
          <p:cNvGrpSpPr/>
          <p:nvPr/>
        </p:nvGrpSpPr>
        <p:grpSpPr>
          <a:xfrm>
            <a:off x="1990113" y="2723850"/>
            <a:ext cx="1540500" cy="888600"/>
            <a:chOff x="2878800" y="4385425"/>
            <a:chExt cx="1540500" cy="888600"/>
          </a:xfrm>
        </p:grpSpPr>
        <p:sp>
          <p:nvSpPr>
            <p:cNvPr id="299" name="Google Shape;299;ge88f167355_0_72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ge88f167355_0_72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1" name="Google Shape;301;ge88f167355_0_72"/>
          <p:cNvSpPr/>
          <p:nvPr/>
        </p:nvSpPr>
        <p:spPr>
          <a:xfrm>
            <a:off x="3316613" y="31247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e88f167355_0_72"/>
          <p:cNvSpPr/>
          <p:nvPr/>
        </p:nvSpPr>
        <p:spPr>
          <a:xfrm>
            <a:off x="3148063" y="3655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e88f167355_0_72"/>
          <p:cNvSpPr/>
          <p:nvPr/>
        </p:nvSpPr>
        <p:spPr>
          <a:xfrm>
            <a:off x="2099888" y="3643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ge88f167355_0_72"/>
          <p:cNvGrpSpPr/>
          <p:nvPr/>
        </p:nvGrpSpPr>
        <p:grpSpPr>
          <a:xfrm>
            <a:off x="4098565" y="2743875"/>
            <a:ext cx="1793499" cy="1257800"/>
            <a:chOff x="4876275" y="5465650"/>
            <a:chExt cx="1649650" cy="1257800"/>
          </a:xfrm>
        </p:grpSpPr>
        <p:grpSp>
          <p:nvGrpSpPr>
            <p:cNvPr id="305" name="Google Shape;305;ge88f167355_0_72"/>
            <p:cNvGrpSpPr/>
            <p:nvPr/>
          </p:nvGrpSpPr>
          <p:grpSpPr>
            <a:xfrm>
              <a:off x="4876275" y="5465650"/>
              <a:ext cx="1540500" cy="888600"/>
              <a:chOff x="2955000" y="4385425"/>
              <a:chExt cx="1540500" cy="888600"/>
            </a:xfrm>
          </p:grpSpPr>
          <p:sp>
            <p:nvSpPr>
              <p:cNvPr id="306" name="Google Shape;306;ge88f167355_0_72"/>
              <p:cNvSpPr/>
              <p:nvPr/>
            </p:nvSpPr>
            <p:spPr>
              <a:xfrm>
                <a:off x="29550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7" name="Google Shape;307;ge88f167355_0_72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8" name="Google Shape;308;ge88f167355_0_72"/>
            <p:cNvSpPr/>
            <p:nvPr/>
          </p:nvSpPr>
          <p:spPr>
            <a:xfrm>
              <a:off x="5958025" y="639765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e88f167355_0_72"/>
            <p:cNvSpPr/>
            <p:nvPr/>
          </p:nvSpPr>
          <p:spPr>
            <a:xfrm>
              <a:off x="4909850" y="6384925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ge88f167355_0_72"/>
          <p:cNvGrpSpPr/>
          <p:nvPr/>
        </p:nvGrpSpPr>
        <p:grpSpPr>
          <a:xfrm>
            <a:off x="5792963" y="2661725"/>
            <a:ext cx="6158400" cy="1707600"/>
            <a:chOff x="5288975" y="5297100"/>
            <a:chExt cx="6158400" cy="1707600"/>
          </a:xfrm>
        </p:grpSpPr>
        <p:grpSp>
          <p:nvGrpSpPr>
            <p:cNvPr id="311" name="Google Shape;311;ge88f167355_0_72"/>
            <p:cNvGrpSpPr/>
            <p:nvPr/>
          </p:nvGrpSpPr>
          <p:grpSpPr>
            <a:xfrm>
              <a:off x="6096000" y="5297100"/>
              <a:ext cx="5351375" cy="1707600"/>
              <a:chOff x="6109400" y="3245650"/>
              <a:chExt cx="5351375" cy="1707600"/>
            </a:xfrm>
          </p:grpSpPr>
          <p:sp>
            <p:nvSpPr>
              <p:cNvPr id="312" name="Google Shape;312;ge88f167355_0_72"/>
              <p:cNvSpPr/>
              <p:nvPr/>
            </p:nvSpPr>
            <p:spPr>
              <a:xfrm>
                <a:off x="9735851" y="3450600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ge88f167355_0_72"/>
              <p:cNvSpPr/>
              <p:nvPr/>
            </p:nvSpPr>
            <p:spPr>
              <a:xfrm>
                <a:off x="6109400" y="33235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e88f167355_0_72"/>
              <p:cNvSpPr/>
              <p:nvPr/>
            </p:nvSpPr>
            <p:spPr>
              <a:xfrm>
                <a:off x="8218075" y="33452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5" name="Google Shape;315;ge88f167355_0_72"/>
              <p:cNvCxnSpPr/>
              <p:nvPr/>
            </p:nvCxnSpPr>
            <p:spPr>
              <a:xfrm>
                <a:off x="7284600" y="33122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ge88f167355_0_72"/>
              <p:cNvCxnSpPr/>
              <p:nvPr/>
            </p:nvCxnSpPr>
            <p:spPr>
              <a:xfrm>
                <a:off x="9427725" y="3350925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7" name="Google Shape;317;ge88f167355_0_72"/>
              <p:cNvSpPr/>
              <p:nvPr/>
            </p:nvSpPr>
            <p:spPr>
              <a:xfrm>
                <a:off x="7435975" y="3706125"/>
                <a:ext cx="782100" cy="166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e88f167355_0_72"/>
              <p:cNvSpPr/>
              <p:nvPr/>
            </p:nvSpPr>
            <p:spPr>
              <a:xfrm>
                <a:off x="9645775" y="3706125"/>
                <a:ext cx="782100" cy="166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e88f167355_0_72"/>
              <p:cNvSpPr/>
              <p:nvPr/>
            </p:nvSpPr>
            <p:spPr>
              <a:xfrm>
                <a:off x="8493475" y="4627450"/>
                <a:ext cx="11523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Tail node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ge88f167355_0_72"/>
              <p:cNvSpPr/>
              <p:nvPr/>
            </p:nvSpPr>
            <p:spPr>
              <a:xfrm>
                <a:off x="7292275" y="4233825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ge88f167355_0_72"/>
              <p:cNvSpPr/>
              <p:nvPr/>
            </p:nvSpPr>
            <p:spPr>
              <a:xfrm>
                <a:off x="6244100" y="4221100"/>
                <a:ext cx="7110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ge88f167355_0_72"/>
              <p:cNvSpPr/>
              <p:nvPr/>
            </p:nvSpPr>
            <p:spPr>
              <a:xfrm>
                <a:off x="9425875" y="4233825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ge88f167355_0_72"/>
              <p:cNvSpPr/>
              <p:nvPr/>
            </p:nvSpPr>
            <p:spPr>
              <a:xfrm>
                <a:off x="8377700" y="4221100"/>
                <a:ext cx="7110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4" name="Google Shape;324;ge88f167355_0_72"/>
              <p:cNvGrpSpPr/>
              <p:nvPr/>
            </p:nvGrpSpPr>
            <p:grpSpPr>
              <a:xfrm>
                <a:off x="10512775" y="3245650"/>
                <a:ext cx="948000" cy="1170300"/>
                <a:chOff x="9390850" y="4710250"/>
                <a:chExt cx="948000" cy="1170300"/>
              </a:xfrm>
            </p:grpSpPr>
            <p:cxnSp>
              <p:nvCxnSpPr>
                <p:cNvPr id="325" name="Google Shape;325;ge88f167355_0_72"/>
                <p:cNvCxnSpPr/>
                <p:nvPr/>
              </p:nvCxnSpPr>
              <p:spPr>
                <a:xfrm flipH="1">
                  <a:off x="9390850" y="4710250"/>
                  <a:ext cx="948000" cy="117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ge88f167355_0_72"/>
                <p:cNvCxnSpPr/>
                <p:nvPr/>
              </p:nvCxnSpPr>
              <p:spPr>
                <a:xfrm rot="10800000">
                  <a:off x="9390850" y="4710250"/>
                  <a:ext cx="948000" cy="117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27" name="Google Shape;327;ge88f167355_0_72"/>
            <p:cNvSpPr/>
            <p:nvPr/>
          </p:nvSpPr>
          <p:spPr>
            <a:xfrm>
              <a:off x="5288975" y="575757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3df827cbe_0_82"/>
          <p:cNvSpPr txBox="1"/>
          <p:nvPr/>
        </p:nvSpPr>
        <p:spPr>
          <a:xfrm>
            <a:off x="725750" y="527125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e3df827cbe_0_82"/>
          <p:cNvSpPr txBox="1"/>
          <p:nvPr/>
        </p:nvSpPr>
        <p:spPr>
          <a:xfrm>
            <a:off x="725750" y="808900"/>
            <a:ext cx="92787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insertAtPos(int data, int pos)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 currentNode = head;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(int i = 0; i &lt; pos - 1; i++)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currentNode = currentNode.nextNode;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 tempNode = currentNode;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currentNode = currentNode.nextNode;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 newNode = new Node();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newNode.nodeData = data;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tempNode.nextNode = newNode;	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newNode.nextNode = currentNode;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3df827cbe_0_87"/>
          <p:cNvSpPr txBox="1"/>
          <p:nvPr/>
        </p:nvSpPr>
        <p:spPr>
          <a:xfrm>
            <a:off x="1622700" y="3017250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e3df827cbe_0_87"/>
          <p:cNvSpPr txBox="1"/>
          <p:nvPr/>
        </p:nvSpPr>
        <p:spPr>
          <a:xfrm>
            <a:off x="1863200" y="204647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3df827cbe_0_307"/>
          <p:cNvSpPr txBox="1"/>
          <p:nvPr/>
        </p:nvSpPr>
        <p:spPr>
          <a:xfrm>
            <a:off x="693888" y="564175"/>
            <a:ext cx="8657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1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e3df827cbe_0_307"/>
          <p:cNvSpPr txBox="1"/>
          <p:nvPr/>
        </p:nvSpPr>
        <p:spPr>
          <a:xfrm>
            <a:off x="3816050" y="1644350"/>
            <a:ext cx="409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first node from list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e3df827cbe_0_307"/>
          <p:cNvSpPr/>
          <p:nvPr/>
        </p:nvSpPr>
        <p:spPr>
          <a:xfrm>
            <a:off x="1198875" y="1703725"/>
            <a:ext cx="3742200" cy="1611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ge3df827cbe_0_307"/>
          <p:cNvGrpSpPr/>
          <p:nvPr/>
        </p:nvGrpSpPr>
        <p:grpSpPr>
          <a:xfrm>
            <a:off x="4445475" y="3280850"/>
            <a:ext cx="5351375" cy="1707600"/>
            <a:chOff x="4509200" y="3321850"/>
            <a:chExt cx="5351375" cy="1707600"/>
          </a:xfrm>
        </p:grpSpPr>
        <p:sp>
          <p:nvSpPr>
            <p:cNvPr id="348" name="Google Shape;348;ge3df827cbe_0_307"/>
            <p:cNvSpPr/>
            <p:nvPr/>
          </p:nvSpPr>
          <p:spPr>
            <a:xfrm>
              <a:off x="4509200" y="33997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e3df827cbe_0_307"/>
            <p:cNvSpPr/>
            <p:nvPr/>
          </p:nvSpPr>
          <p:spPr>
            <a:xfrm>
              <a:off x="6617875" y="3421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ge3df827cbe_0_307"/>
            <p:cNvCxnSpPr/>
            <p:nvPr/>
          </p:nvCxnSpPr>
          <p:spPr>
            <a:xfrm>
              <a:off x="5684400" y="33884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ge3df827cbe_0_307"/>
            <p:cNvCxnSpPr/>
            <p:nvPr/>
          </p:nvCxnSpPr>
          <p:spPr>
            <a:xfrm>
              <a:off x="7827525" y="34271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ge3df827cbe_0_307"/>
            <p:cNvSpPr/>
            <p:nvPr/>
          </p:nvSpPr>
          <p:spPr>
            <a:xfrm>
              <a:off x="5835775" y="3782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e3df827cbe_0_307"/>
            <p:cNvSpPr/>
            <p:nvPr/>
          </p:nvSpPr>
          <p:spPr>
            <a:xfrm>
              <a:off x="8045575" y="3782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e3df827cbe_0_307"/>
            <p:cNvSpPr/>
            <p:nvPr/>
          </p:nvSpPr>
          <p:spPr>
            <a:xfrm>
              <a:off x="6893275" y="4703650"/>
              <a:ext cx="11523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e3df827cbe_0_307"/>
            <p:cNvSpPr/>
            <p:nvPr/>
          </p:nvSpPr>
          <p:spPr>
            <a:xfrm>
              <a:off x="5692075" y="4310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e3df827cbe_0_307"/>
            <p:cNvSpPr/>
            <p:nvPr/>
          </p:nvSpPr>
          <p:spPr>
            <a:xfrm>
              <a:off x="4643900" y="4297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e3df827cbe_0_307"/>
            <p:cNvSpPr/>
            <p:nvPr/>
          </p:nvSpPr>
          <p:spPr>
            <a:xfrm>
              <a:off x="7825675" y="4310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e3df827cbe_0_307"/>
            <p:cNvSpPr/>
            <p:nvPr/>
          </p:nvSpPr>
          <p:spPr>
            <a:xfrm>
              <a:off x="6777500" y="4297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9" name="Google Shape;359;ge3df827cbe_0_307"/>
            <p:cNvGrpSpPr/>
            <p:nvPr/>
          </p:nvGrpSpPr>
          <p:grpSpPr>
            <a:xfrm>
              <a:off x="8912575" y="3321850"/>
              <a:ext cx="948000" cy="1170300"/>
              <a:chOff x="9390850" y="4710250"/>
              <a:chExt cx="948000" cy="1170300"/>
            </a:xfrm>
          </p:grpSpPr>
          <p:cxnSp>
            <p:nvCxnSpPr>
              <p:cNvPr id="360" name="Google Shape;360;ge3df827cbe_0_307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ge3df827cbe_0_307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62" name="Google Shape;362;ge3df827cbe_0_307"/>
          <p:cNvGrpSpPr/>
          <p:nvPr/>
        </p:nvGrpSpPr>
        <p:grpSpPr>
          <a:xfrm>
            <a:off x="2192600" y="3280838"/>
            <a:ext cx="2238275" cy="1247425"/>
            <a:chOff x="2192600" y="3280838"/>
            <a:chExt cx="2238275" cy="1247425"/>
          </a:xfrm>
        </p:grpSpPr>
        <p:grpSp>
          <p:nvGrpSpPr>
            <p:cNvPr id="363" name="Google Shape;363;ge3df827cbe_0_307"/>
            <p:cNvGrpSpPr/>
            <p:nvPr/>
          </p:nvGrpSpPr>
          <p:grpSpPr>
            <a:xfrm>
              <a:off x="2192600" y="3280838"/>
              <a:ext cx="1750775" cy="1247425"/>
              <a:chOff x="4509200" y="5369600"/>
              <a:chExt cx="1750775" cy="1247425"/>
            </a:xfrm>
          </p:grpSpPr>
          <p:sp>
            <p:nvSpPr>
              <p:cNvPr id="364" name="Google Shape;364;ge3df827cbe_0_307"/>
              <p:cNvSpPr/>
              <p:nvPr/>
            </p:nvSpPr>
            <p:spPr>
              <a:xfrm>
                <a:off x="4509200" y="53809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5" name="Google Shape;365;ge3df827cbe_0_307"/>
              <p:cNvCxnSpPr/>
              <p:nvPr/>
            </p:nvCxnSpPr>
            <p:spPr>
              <a:xfrm>
                <a:off x="5684400" y="53696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6" name="Google Shape;366;ge3df827cbe_0_307"/>
              <p:cNvSpPr/>
              <p:nvPr/>
            </p:nvSpPr>
            <p:spPr>
              <a:xfrm>
                <a:off x="5692075" y="6291225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ge3df827cbe_0_307"/>
              <p:cNvSpPr/>
              <p:nvPr/>
            </p:nvSpPr>
            <p:spPr>
              <a:xfrm>
                <a:off x="4643900" y="6278500"/>
                <a:ext cx="7110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" name="Google Shape;368;ge3df827cbe_0_307"/>
            <p:cNvSpPr/>
            <p:nvPr/>
          </p:nvSpPr>
          <p:spPr>
            <a:xfrm>
              <a:off x="3648775" y="3665350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e3df827cbe_0_307"/>
          <p:cNvSpPr/>
          <p:nvPr/>
        </p:nvSpPr>
        <p:spPr>
          <a:xfrm>
            <a:off x="270300" y="3315325"/>
            <a:ext cx="1551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Head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e3df827cbe_0_307"/>
          <p:cNvSpPr/>
          <p:nvPr/>
        </p:nvSpPr>
        <p:spPr>
          <a:xfrm>
            <a:off x="2192600" y="4528275"/>
            <a:ext cx="1551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Head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88f167355_0_438"/>
          <p:cNvSpPr txBox="1"/>
          <p:nvPr/>
        </p:nvSpPr>
        <p:spPr>
          <a:xfrm>
            <a:off x="693888" y="564175"/>
            <a:ext cx="8657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1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e88f167355_0_438"/>
          <p:cNvSpPr txBox="1"/>
          <p:nvPr/>
        </p:nvSpPr>
        <p:spPr>
          <a:xfrm>
            <a:off x="3816050" y="1644350"/>
            <a:ext cx="409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first node from list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e88f167355_0_438"/>
          <p:cNvSpPr/>
          <p:nvPr/>
        </p:nvSpPr>
        <p:spPr>
          <a:xfrm>
            <a:off x="2116400" y="32810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e88f167355_0_438"/>
          <p:cNvSpPr/>
          <p:nvPr/>
        </p:nvSpPr>
        <p:spPr>
          <a:xfrm>
            <a:off x="4225075" y="33027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e88f167355_0_438"/>
          <p:cNvCxnSpPr/>
          <p:nvPr/>
        </p:nvCxnSpPr>
        <p:spPr>
          <a:xfrm>
            <a:off x="3291600" y="32697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ge88f167355_0_438"/>
          <p:cNvCxnSpPr/>
          <p:nvPr/>
        </p:nvCxnSpPr>
        <p:spPr>
          <a:xfrm>
            <a:off x="5434725" y="33084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ge88f167355_0_438"/>
          <p:cNvSpPr/>
          <p:nvPr/>
        </p:nvSpPr>
        <p:spPr>
          <a:xfrm>
            <a:off x="3442975" y="36636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88f167355_0_438"/>
          <p:cNvSpPr/>
          <p:nvPr/>
        </p:nvSpPr>
        <p:spPr>
          <a:xfrm>
            <a:off x="5652775" y="36636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88f167355_0_438"/>
          <p:cNvSpPr/>
          <p:nvPr/>
        </p:nvSpPr>
        <p:spPr>
          <a:xfrm>
            <a:off x="4500475" y="4584950"/>
            <a:ext cx="1152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e88f167355_0_438"/>
          <p:cNvSpPr/>
          <p:nvPr/>
        </p:nvSpPr>
        <p:spPr>
          <a:xfrm>
            <a:off x="3299275" y="41913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e88f167355_0_438"/>
          <p:cNvSpPr/>
          <p:nvPr/>
        </p:nvSpPr>
        <p:spPr>
          <a:xfrm>
            <a:off x="5432875" y="41913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e88f167355_0_438"/>
          <p:cNvSpPr/>
          <p:nvPr/>
        </p:nvSpPr>
        <p:spPr>
          <a:xfrm>
            <a:off x="4384700" y="41786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ge88f167355_0_438"/>
          <p:cNvGrpSpPr/>
          <p:nvPr/>
        </p:nvGrpSpPr>
        <p:grpSpPr>
          <a:xfrm>
            <a:off x="6519775" y="3203150"/>
            <a:ext cx="948000" cy="1170300"/>
            <a:chOff x="9390850" y="4710250"/>
            <a:chExt cx="948000" cy="1170300"/>
          </a:xfrm>
        </p:grpSpPr>
        <p:cxnSp>
          <p:nvCxnSpPr>
            <p:cNvPr id="388" name="Google Shape;388;ge88f167355_0_438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ge88f167355_0_438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0" name="Google Shape;390;ge88f167355_0_438"/>
          <p:cNvSpPr/>
          <p:nvPr/>
        </p:nvSpPr>
        <p:spPr>
          <a:xfrm>
            <a:off x="4014575" y="519637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deletion Successful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e88f167355_0_438"/>
          <p:cNvSpPr/>
          <p:nvPr/>
        </p:nvSpPr>
        <p:spPr>
          <a:xfrm>
            <a:off x="2116400" y="4661000"/>
            <a:ext cx="14256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e88f167355_0_438"/>
          <p:cNvSpPr/>
          <p:nvPr/>
        </p:nvSpPr>
        <p:spPr>
          <a:xfrm>
            <a:off x="2249625" y="4252413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3df827cbe_0_1046"/>
          <p:cNvSpPr txBox="1"/>
          <p:nvPr/>
        </p:nvSpPr>
        <p:spPr>
          <a:xfrm>
            <a:off x="725750" y="567700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e3df827cbe_0_1046"/>
          <p:cNvSpPr txBox="1"/>
          <p:nvPr/>
        </p:nvSpPr>
        <p:spPr>
          <a:xfrm>
            <a:off x="725750" y="1674300"/>
            <a:ext cx="927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Front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deleteAtFront()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head = head.nextNode;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3df827cbe_0_427"/>
          <p:cNvSpPr txBox="1"/>
          <p:nvPr/>
        </p:nvSpPr>
        <p:spPr>
          <a:xfrm>
            <a:off x="716775" y="529625"/>
            <a:ext cx="8329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2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e3df827cbe_0_427"/>
          <p:cNvSpPr txBox="1"/>
          <p:nvPr/>
        </p:nvSpPr>
        <p:spPr>
          <a:xfrm>
            <a:off x="3724500" y="1600400"/>
            <a:ext cx="4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last node from list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ge3df827cbe_0_427"/>
          <p:cNvGrpSpPr/>
          <p:nvPr/>
        </p:nvGrpSpPr>
        <p:grpSpPr>
          <a:xfrm>
            <a:off x="2400525" y="3378025"/>
            <a:ext cx="2108600" cy="1257800"/>
            <a:chOff x="2400525" y="3378025"/>
            <a:chExt cx="2108600" cy="1257800"/>
          </a:xfrm>
        </p:grpSpPr>
        <p:grpSp>
          <p:nvGrpSpPr>
            <p:cNvPr id="406" name="Google Shape;406;ge3df827cbe_0_427"/>
            <p:cNvGrpSpPr/>
            <p:nvPr/>
          </p:nvGrpSpPr>
          <p:grpSpPr>
            <a:xfrm>
              <a:off x="2400525" y="3378025"/>
              <a:ext cx="1540500" cy="888600"/>
              <a:chOff x="2878800" y="4385425"/>
              <a:chExt cx="1540500" cy="888600"/>
            </a:xfrm>
          </p:grpSpPr>
          <p:sp>
            <p:nvSpPr>
              <p:cNvPr id="407" name="Google Shape;407;ge3df827cbe_0_427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8" name="Google Shape;408;ge3df827cbe_0_427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9" name="Google Shape;409;ge3df827cbe_0_427"/>
            <p:cNvSpPr/>
            <p:nvPr/>
          </p:nvSpPr>
          <p:spPr>
            <a:xfrm>
              <a:off x="3727025" y="37789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e3df827cbe_0_427"/>
            <p:cNvSpPr/>
            <p:nvPr/>
          </p:nvSpPr>
          <p:spPr>
            <a:xfrm>
              <a:off x="3558475" y="4310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e3df827cbe_0_427"/>
            <p:cNvSpPr/>
            <p:nvPr/>
          </p:nvSpPr>
          <p:spPr>
            <a:xfrm>
              <a:off x="2510300" y="4297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ge3df827cbe_0_427"/>
          <p:cNvSpPr/>
          <p:nvPr/>
        </p:nvSpPr>
        <p:spPr>
          <a:xfrm>
            <a:off x="4509200" y="33997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e3df827cbe_0_427"/>
          <p:cNvCxnSpPr/>
          <p:nvPr/>
        </p:nvCxnSpPr>
        <p:spPr>
          <a:xfrm>
            <a:off x="5684400" y="33884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ge3df827cbe_0_427"/>
          <p:cNvSpPr/>
          <p:nvPr/>
        </p:nvSpPr>
        <p:spPr>
          <a:xfrm>
            <a:off x="5692075" y="43100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e3df827cbe_0_427"/>
          <p:cNvSpPr/>
          <p:nvPr/>
        </p:nvSpPr>
        <p:spPr>
          <a:xfrm>
            <a:off x="4643900" y="42973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e3df827cbe_0_427"/>
          <p:cNvSpPr/>
          <p:nvPr/>
        </p:nvSpPr>
        <p:spPr>
          <a:xfrm>
            <a:off x="5835775" y="37823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ge3df827cbe_0_427"/>
          <p:cNvGrpSpPr/>
          <p:nvPr/>
        </p:nvGrpSpPr>
        <p:grpSpPr>
          <a:xfrm>
            <a:off x="6617875" y="3321850"/>
            <a:ext cx="3242700" cy="1707600"/>
            <a:chOff x="6617875" y="3321850"/>
            <a:chExt cx="3242700" cy="1707600"/>
          </a:xfrm>
        </p:grpSpPr>
        <p:sp>
          <p:nvSpPr>
            <p:cNvPr id="418" name="Google Shape;418;ge3df827cbe_0_427"/>
            <p:cNvSpPr/>
            <p:nvPr/>
          </p:nvSpPr>
          <p:spPr>
            <a:xfrm>
              <a:off x="6617875" y="3421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ge3df827cbe_0_427"/>
            <p:cNvCxnSpPr/>
            <p:nvPr/>
          </p:nvCxnSpPr>
          <p:spPr>
            <a:xfrm>
              <a:off x="7827525" y="34271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0" name="Google Shape;420;ge3df827cbe_0_427"/>
            <p:cNvSpPr/>
            <p:nvPr/>
          </p:nvSpPr>
          <p:spPr>
            <a:xfrm>
              <a:off x="8045575" y="3782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e3df827cbe_0_427"/>
            <p:cNvSpPr/>
            <p:nvPr/>
          </p:nvSpPr>
          <p:spPr>
            <a:xfrm>
              <a:off x="6893275" y="4703650"/>
              <a:ext cx="11523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e3df827cbe_0_427"/>
            <p:cNvSpPr/>
            <p:nvPr/>
          </p:nvSpPr>
          <p:spPr>
            <a:xfrm>
              <a:off x="7825675" y="4310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e3df827cbe_0_427"/>
            <p:cNvSpPr/>
            <p:nvPr/>
          </p:nvSpPr>
          <p:spPr>
            <a:xfrm>
              <a:off x="6777500" y="4297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ge3df827cbe_0_427"/>
            <p:cNvGrpSpPr/>
            <p:nvPr/>
          </p:nvGrpSpPr>
          <p:grpSpPr>
            <a:xfrm>
              <a:off x="8912575" y="3321850"/>
              <a:ext cx="948000" cy="1170300"/>
              <a:chOff x="9390850" y="4710250"/>
              <a:chExt cx="948000" cy="1170300"/>
            </a:xfrm>
          </p:grpSpPr>
          <p:cxnSp>
            <p:nvCxnSpPr>
              <p:cNvPr id="425" name="Google Shape;425;ge3df827cbe_0_427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ge3df827cbe_0_427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27" name="Google Shape;427;ge3df827cbe_0_427"/>
          <p:cNvSpPr/>
          <p:nvPr/>
        </p:nvSpPr>
        <p:spPr>
          <a:xfrm>
            <a:off x="2839650" y="2494150"/>
            <a:ext cx="33384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second last node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ge3df827cbe_0_427"/>
          <p:cNvGrpSpPr/>
          <p:nvPr/>
        </p:nvGrpSpPr>
        <p:grpSpPr>
          <a:xfrm>
            <a:off x="6597150" y="3258875"/>
            <a:ext cx="948000" cy="1170300"/>
            <a:chOff x="9390850" y="4710250"/>
            <a:chExt cx="948000" cy="1170300"/>
          </a:xfrm>
        </p:grpSpPr>
        <p:cxnSp>
          <p:nvCxnSpPr>
            <p:cNvPr id="429" name="Google Shape;429;ge3df827cbe_0_427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ge3df827cbe_0_427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1" name="Google Shape;431;ge3df827cbe_0_427"/>
          <p:cNvSpPr/>
          <p:nvPr/>
        </p:nvSpPr>
        <p:spPr>
          <a:xfrm>
            <a:off x="5835775" y="2300950"/>
            <a:ext cx="4370700" cy="82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link to last node by making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secondLastNode.nextNode = null;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0" y="1665000"/>
            <a:ext cx="41202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Singly Linked List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dfd20670fb_0_4"/>
          <p:cNvSpPr txBox="1"/>
          <p:nvPr/>
        </p:nvSpPr>
        <p:spPr>
          <a:xfrm>
            <a:off x="5138100" y="1665000"/>
            <a:ext cx="41202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e765e1d30_0_132"/>
          <p:cNvSpPr txBox="1"/>
          <p:nvPr/>
        </p:nvSpPr>
        <p:spPr>
          <a:xfrm>
            <a:off x="693888" y="564175"/>
            <a:ext cx="8657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ee765e1d30_0_132"/>
          <p:cNvSpPr txBox="1"/>
          <p:nvPr/>
        </p:nvSpPr>
        <p:spPr>
          <a:xfrm>
            <a:off x="3816050" y="1644350"/>
            <a:ext cx="409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last node from list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ee765e1d30_0_132"/>
          <p:cNvSpPr/>
          <p:nvPr/>
        </p:nvSpPr>
        <p:spPr>
          <a:xfrm>
            <a:off x="2116400" y="32810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ee765e1d30_0_132"/>
          <p:cNvSpPr/>
          <p:nvPr/>
        </p:nvSpPr>
        <p:spPr>
          <a:xfrm>
            <a:off x="4225075" y="33027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ee765e1d30_0_132"/>
          <p:cNvCxnSpPr/>
          <p:nvPr/>
        </p:nvCxnSpPr>
        <p:spPr>
          <a:xfrm>
            <a:off x="3291600" y="32697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gee765e1d30_0_132"/>
          <p:cNvCxnSpPr/>
          <p:nvPr/>
        </p:nvCxnSpPr>
        <p:spPr>
          <a:xfrm>
            <a:off x="5434725" y="33084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ee765e1d30_0_132"/>
          <p:cNvSpPr/>
          <p:nvPr/>
        </p:nvSpPr>
        <p:spPr>
          <a:xfrm>
            <a:off x="3442975" y="36636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ee765e1d30_0_132"/>
          <p:cNvSpPr/>
          <p:nvPr/>
        </p:nvSpPr>
        <p:spPr>
          <a:xfrm>
            <a:off x="5652775" y="36636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ee765e1d30_0_132"/>
          <p:cNvSpPr/>
          <p:nvPr/>
        </p:nvSpPr>
        <p:spPr>
          <a:xfrm>
            <a:off x="4500475" y="4584950"/>
            <a:ext cx="1152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ee765e1d30_0_132"/>
          <p:cNvSpPr/>
          <p:nvPr/>
        </p:nvSpPr>
        <p:spPr>
          <a:xfrm>
            <a:off x="3299275" y="41913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ee765e1d30_0_132"/>
          <p:cNvSpPr/>
          <p:nvPr/>
        </p:nvSpPr>
        <p:spPr>
          <a:xfrm>
            <a:off x="5432875" y="41913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ee765e1d30_0_132"/>
          <p:cNvSpPr/>
          <p:nvPr/>
        </p:nvSpPr>
        <p:spPr>
          <a:xfrm>
            <a:off x="4384700" y="41786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gee765e1d30_0_132"/>
          <p:cNvGrpSpPr/>
          <p:nvPr/>
        </p:nvGrpSpPr>
        <p:grpSpPr>
          <a:xfrm>
            <a:off x="6519775" y="3203150"/>
            <a:ext cx="948000" cy="1170300"/>
            <a:chOff x="9390850" y="4710250"/>
            <a:chExt cx="948000" cy="1170300"/>
          </a:xfrm>
        </p:grpSpPr>
        <p:cxnSp>
          <p:nvCxnSpPr>
            <p:cNvPr id="449" name="Google Shape;449;gee765e1d30_0_132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gee765e1d30_0_132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1" name="Google Shape;451;gee765e1d30_0_132"/>
          <p:cNvSpPr/>
          <p:nvPr/>
        </p:nvSpPr>
        <p:spPr>
          <a:xfrm>
            <a:off x="4014575" y="519637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deletion Successful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ee765e1d30_0_132"/>
          <p:cNvSpPr/>
          <p:nvPr/>
        </p:nvSpPr>
        <p:spPr>
          <a:xfrm>
            <a:off x="2116400" y="4661000"/>
            <a:ext cx="14256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ee765e1d30_0_132"/>
          <p:cNvSpPr/>
          <p:nvPr/>
        </p:nvSpPr>
        <p:spPr>
          <a:xfrm>
            <a:off x="2249625" y="4252413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3df827cbe_0_92"/>
          <p:cNvSpPr txBox="1"/>
          <p:nvPr/>
        </p:nvSpPr>
        <p:spPr>
          <a:xfrm>
            <a:off x="707050" y="567725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2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e3df827cbe_0_92"/>
          <p:cNvSpPr txBox="1"/>
          <p:nvPr/>
        </p:nvSpPr>
        <p:spPr>
          <a:xfrm>
            <a:off x="707050" y="1543150"/>
            <a:ext cx="9278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node from l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deleteAtLast()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 currentNode = head;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(head.nextNode == null)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head = null;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 else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while (currentNode.nextNode.nextNode != null)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currentNode = currentNode.nextNode;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currentNode.nextNode = null;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3df827cbe_0_519"/>
          <p:cNvSpPr txBox="1"/>
          <p:nvPr/>
        </p:nvSpPr>
        <p:spPr>
          <a:xfrm>
            <a:off x="1837825" y="527125"/>
            <a:ext cx="8312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3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e3df827cbe_0_519"/>
          <p:cNvSpPr txBox="1"/>
          <p:nvPr/>
        </p:nvSpPr>
        <p:spPr>
          <a:xfrm>
            <a:off x="3519900" y="2223500"/>
            <a:ext cx="515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ge3df827cbe_0_519"/>
          <p:cNvGrpSpPr/>
          <p:nvPr/>
        </p:nvGrpSpPr>
        <p:grpSpPr>
          <a:xfrm>
            <a:off x="3010125" y="4029731"/>
            <a:ext cx="1540500" cy="855988"/>
            <a:chOff x="2878800" y="4385425"/>
            <a:chExt cx="1540500" cy="888600"/>
          </a:xfrm>
        </p:grpSpPr>
        <p:sp>
          <p:nvSpPr>
            <p:cNvPr id="467" name="Google Shape;467;ge3df827cbe_0_519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8" name="Google Shape;468;ge3df827cbe_0_519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69" name="Google Shape;469;ge3df827cbe_0_519"/>
          <p:cNvCxnSpPr/>
          <p:nvPr/>
        </p:nvCxnSpPr>
        <p:spPr>
          <a:xfrm>
            <a:off x="6294000" y="4039649"/>
            <a:ext cx="0" cy="84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ge3df827cbe_0_519"/>
          <p:cNvSpPr/>
          <p:nvPr/>
        </p:nvSpPr>
        <p:spPr>
          <a:xfrm>
            <a:off x="4336625" y="4415834"/>
            <a:ext cx="782100" cy="16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e3df827cbe_0_519"/>
          <p:cNvSpPr/>
          <p:nvPr/>
        </p:nvSpPr>
        <p:spPr>
          <a:xfrm>
            <a:off x="6445375" y="4419110"/>
            <a:ext cx="782100" cy="16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ge3df827cbe_0_519"/>
          <p:cNvGrpSpPr/>
          <p:nvPr/>
        </p:nvGrpSpPr>
        <p:grpSpPr>
          <a:xfrm>
            <a:off x="5118800" y="4050619"/>
            <a:ext cx="1750775" cy="1190735"/>
            <a:chOff x="5118800" y="3552125"/>
            <a:chExt cx="1750775" cy="1236100"/>
          </a:xfrm>
        </p:grpSpPr>
        <p:sp>
          <p:nvSpPr>
            <p:cNvPr id="473" name="Google Shape;473;ge3df827cbe_0_519"/>
            <p:cNvSpPr/>
            <p:nvPr/>
          </p:nvSpPr>
          <p:spPr>
            <a:xfrm>
              <a:off x="5118800" y="35521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e3df827cbe_0_519"/>
            <p:cNvSpPr/>
            <p:nvPr/>
          </p:nvSpPr>
          <p:spPr>
            <a:xfrm>
              <a:off x="6301675" y="44624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e3df827cbe_0_519"/>
            <p:cNvSpPr/>
            <p:nvPr/>
          </p:nvSpPr>
          <p:spPr>
            <a:xfrm>
              <a:off x="5253500" y="44497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ge3df827cbe_0_519"/>
          <p:cNvSpPr/>
          <p:nvPr/>
        </p:nvSpPr>
        <p:spPr>
          <a:xfrm>
            <a:off x="4168075" y="4927434"/>
            <a:ext cx="5679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e3df827cbe_0_519"/>
          <p:cNvSpPr/>
          <p:nvPr/>
        </p:nvSpPr>
        <p:spPr>
          <a:xfrm>
            <a:off x="3119900" y="4915176"/>
            <a:ext cx="7110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ge3df827cbe_0_519"/>
          <p:cNvGrpSpPr/>
          <p:nvPr/>
        </p:nvGrpSpPr>
        <p:grpSpPr>
          <a:xfrm>
            <a:off x="7227475" y="3975602"/>
            <a:ext cx="3242700" cy="1644931"/>
            <a:chOff x="7227475" y="3474250"/>
            <a:chExt cx="3242700" cy="1707600"/>
          </a:xfrm>
        </p:grpSpPr>
        <p:sp>
          <p:nvSpPr>
            <p:cNvPr id="479" name="Google Shape;479;ge3df827cbe_0_519"/>
            <p:cNvSpPr/>
            <p:nvPr/>
          </p:nvSpPr>
          <p:spPr>
            <a:xfrm>
              <a:off x="7387100" y="44497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" name="Google Shape;480;ge3df827cbe_0_519"/>
            <p:cNvGrpSpPr/>
            <p:nvPr/>
          </p:nvGrpSpPr>
          <p:grpSpPr>
            <a:xfrm>
              <a:off x="7227475" y="3474250"/>
              <a:ext cx="3242700" cy="1707600"/>
              <a:chOff x="7227475" y="3474250"/>
              <a:chExt cx="3242700" cy="1707600"/>
            </a:xfrm>
          </p:grpSpPr>
          <p:sp>
            <p:nvSpPr>
              <p:cNvPr id="481" name="Google Shape;481;ge3df827cbe_0_519"/>
              <p:cNvSpPr/>
              <p:nvPr/>
            </p:nvSpPr>
            <p:spPr>
              <a:xfrm>
                <a:off x="7227475" y="35738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2" name="Google Shape;482;ge3df827cbe_0_519"/>
              <p:cNvCxnSpPr/>
              <p:nvPr/>
            </p:nvCxnSpPr>
            <p:spPr>
              <a:xfrm>
                <a:off x="8437125" y="3579525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3" name="Google Shape;483;ge3df827cbe_0_519"/>
              <p:cNvSpPr/>
              <p:nvPr/>
            </p:nvSpPr>
            <p:spPr>
              <a:xfrm>
                <a:off x="8655175" y="3934725"/>
                <a:ext cx="782100" cy="166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e3df827cbe_0_519"/>
              <p:cNvSpPr/>
              <p:nvPr/>
            </p:nvSpPr>
            <p:spPr>
              <a:xfrm>
                <a:off x="7502875" y="4856050"/>
                <a:ext cx="11523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Tail node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ge3df827cbe_0_519"/>
              <p:cNvSpPr/>
              <p:nvPr/>
            </p:nvSpPr>
            <p:spPr>
              <a:xfrm>
                <a:off x="8435275" y="4462425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6" name="Google Shape;486;ge3df827cbe_0_519"/>
              <p:cNvGrpSpPr/>
              <p:nvPr/>
            </p:nvGrpSpPr>
            <p:grpSpPr>
              <a:xfrm>
                <a:off x="9522175" y="3474250"/>
                <a:ext cx="948000" cy="1170300"/>
                <a:chOff x="9390850" y="4710250"/>
                <a:chExt cx="948000" cy="1170300"/>
              </a:xfrm>
            </p:grpSpPr>
            <p:cxnSp>
              <p:nvCxnSpPr>
                <p:cNvPr id="487" name="Google Shape;487;ge3df827cbe_0_519"/>
                <p:cNvCxnSpPr/>
                <p:nvPr/>
              </p:nvCxnSpPr>
              <p:spPr>
                <a:xfrm flipH="1">
                  <a:off x="9390850" y="4710250"/>
                  <a:ext cx="948000" cy="117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8" name="Google Shape;488;ge3df827cbe_0_519"/>
                <p:cNvCxnSpPr/>
                <p:nvPr/>
              </p:nvCxnSpPr>
              <p:spPr>
                <a:xfrm rot="10800000">
                  <a:off x="9390850" y="4710250"/>
                  <a:ext cx="948000" cy="117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489" name="Google Shape;489;ge3df827cbe_0_519"/>
          <p:cNvSpPr/>
          <p:nvPr/>
        </p:nvSpPr>
        <p:spPr>
          <a:xfrm>
            <a:off x="592025" y="2379419"/>
            <a:ext cx="3744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ge3df827cbe_0_519"/>
          <p:cNvGrpSpPr/>
          <p:nvPr/>
        </p:nvGrpSpPr>
        <p:grpSpPr>
          <a:xfrm>
            <a:off x="3180850" y="5303921"/>
            <a:ext cx="3521700" cy="683630"/>
            <a:chOff x="3180850" y="4853175"/>
            <a:chExt cx="3521700" cy="709675"/>
          </a:xfrm>
        </p:grpSpPr>
        <p:sp>
          <p:nvSpPr>
            <p:cNvPr id="491" name="Google Shape;491;ge3df827cbe_0_519"/>
            <p:cNvSpPr/>
            <p:nvPr/>
          </p:nvSpPr>
          <p:spPr>
            <a:xfrm>
              <a:off x="58226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e3df827cbe_0_519"/>
            <p:cNvSpPr/>
            <p:nvPr/>
          </p:nvSpPr>
          <p:spPr>
            <a:xfrm>
              <a:off x="3841425" y="4853175"/>
              <a:ext cx="197100" cy="325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e3df827cbe_0_519"/>
            <p:cNvSpPr/>
            <p:nvPr/>
          </p:nvSpPr>
          <p:spPr>
            <a:xfrm>
              <a:off x="3180850" y="5237050"/>
              <a:ext cx="15405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Previous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ge3df827cbe_0_519"/>
            <p:cNvSpPr/>
            <p:nvPr/>
          </p:nvSpPr>
          <p:spPr>
            <a:xfrm>
              <a:off x="5162050" y="5237050"/>
              <a:ext cx="15405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Current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ge3df827cbe_0_519"/>
          <p:cNvSpPr/>
          <p:nvPr/>
        </p:nvSpPr>
        <p:spPr>
          <a:xfrm>
            <a:off x="4172725" y="2379431"/>
            <a:ext cx="3744600" cy="1723500"/>
          </a:xfrm>
          <a:prstGeom prst="curvedDownArrow">
            <a:avLst>
              <a:gd fmla="val 14980" name="adj1"/>
              <a:gd fmla="val 27324" name="adj2"/>
              <a:gd fmla="val 13646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e3df827cbe_0_519"/>
          <p:cNvSpPr txBox="1"/>
          <p:nvPr/>
        </p:nvSpPr>
        <p:spPr>
          <a:xfrm>
            <a:off x="3519900" y="1350625"/>
            <a:ext cx="515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node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delete second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88f167355_0_288"/>
          <p:cNvSpPr txBox="1"/>
          <p:nvPr/>
        </p:nvSpPr>
        <p:spPr>
          <a:xfrm>
            <a:off x="1939650" y="527125"/>
            <a:ext cx="8312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3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e88f167355_0_288"/>
          <p:cNvSpPr txBox="1"/>
          <p:nvPr/>
        </p:nvSpPr>
        <p:spPr>
          <a:xfrm>
            <a:off x="3519900" y="1350625"/>
            <a:ext cx="515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node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delete second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e88f167355_0_288"/>
          <p:cNvSpPr/>
          <p:nvPr/>
        </p:nvSpPr>
        <p:spPr>
          <a:xfrm>
            <a:off x="4321425" y="5462350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deletion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ge88f167355_0_288"/>
          <p:cNvGrpSpPr/>
          <p:nvPr/>
        </p:nvGrpSpPr>
        <p:grpSpPr>
          <a:xfrm>
            <a:off x="3010125" y="3225625"/>
            <a:ext cx="1540500" cy="888600"/>
            <a:chOff x="2878800" y="4385425"/>
            <a:chExt cx="1540500" cy="888600"/>
          </a:xfrm>
        </p:grpSpPr>
        <p:sp>
          <p:nvSpPr>
            <p:cNvPr id="505" name="Google Shape;505;ge88f167355_0_288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" name="Google Shape;506;ge88f167355_0_288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7" name="Google Shape;507;ge88f167355_0_288"/>
          <p:cNvSpPr/>
          <p:nvPr/>
        </p:nvSpPr>
        <p:spPr>
          <a:xfrm>
            <a:off x="4336625" y="36265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e88f167355_0_288"/>
          <p:cNvSpPr/>
          <p:nvPr/>
        </p:nvSpPr>
        <p:spPr>
          <a:xfrm>
            <a:off x="4168075" y="41576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e88f167355_0_288"/>
          <p:cNvSpPr/>
          <p:nvPr/>
        </p:nvSpPr>
        <p:spPr>
          <a:xfrm>
            <a:off x="3119900" y="41449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e88f167355_0_288"/>
          <p:cNvSpPr/>
          <p:nvPr/>
        </p:nvSpPr>
        <p:spPr>
          <a:xfrm>
            <a:off x="4223700" y="2523213"/>
            <a:ext cx="3744600" cy="47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deletion node and node before it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1" name="Google Shape;511;ge88f167355_0_288"/>
          <p:cNvGrpSpPr/>
          <p:nvPr/>
        </p:nvGrpSpPr>
        <p:grpSpPr>
          <a:xfrm>
            <a:off x="5073150" y="3145350"/>
            <a:ext cx="3242700" cy="1707600"/>
            <a:chOff x="7379875" y="5455450"/>
            <a:chExt cx="3242700" cy="1707600"/>
          </a:xfrm>
        </p:grpSpPr>
        <p:grpSp>
          <p:nvGrpSpPr>
            <p:cNvPr id="512" name="Google Shape;512;ge88f167355_0_288"/>
            <p:cNvGrpSpPr/>
            <p:nvPr/>
          </p:nvGrpSpPr>
          <p:grpSpPr>
            <a:xfrm>
              <a:off x="7379875" y="5455450"/>
              <a:ext cx="3242700" cy="1707600"/>
              <a:chOff x="7227475" y="3474250"/>
              <a:chExt cx="3242700" cy="1707600"/>
            </a:xfrm>
          </p:grpSpPr>
          <p:sp>
            <p:nvSpPr>
              <p:cNvPr id="513" name="Google Shape;513;ge88f167355_0_288"/>
              <p:cNvSpPr/>
              <p:nvPr/>
            </p:nvSpPr>
            <p:spPr>
              <a:xfrm>
                <a:off x="7227475" y="35738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4" name="Google Shape;514;ge88f167355_0_288"/>
              <p:cNvCxnSpPr/>
              <p:nvPr/>
            </p:nvCxnSpPr>
            <p:spPr>
              <a:xfrm>
                <a:off x="8437125" y="3579525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5" name="Google Shape;515;ge88f167355_0_288"/>
              <p:cNvSpPr/>
              <p:nvPr/>
            </p:nvSpPr>
            <p:spPr>
              <a:xfrm>
                <a:off x="8655175" y="3934725"/>
                <a:ext cx="782100" cy="166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ge88f167355_0_288"/>
              <p:cNvSpPr/>
              <p:nvPr/>
            </p:nvSpPr>
            <p:spPr>
              <a:xfrm>
                <a:off x="7502875" y="4856050"/>
                <a:ext cx="11523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Tail node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ge88f167355_0_288"/>
              <p:cNvSpPr/>
              <p:nvPr/>
            </p:nvSpPr>
            <p:spPr>
              <a:xfrm>
                <a:off x="8435275" y="4462425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8" name="Google Shape;518;ge88f167355_0_288"/>
              <p:cNvGrpSpPr/>
              <p:nvPr/>
            </p:nvGrpSpPr>
            <p:grpSpPr>
              <a:xfrm>
                <a:off x="9522175" y="3474250"/>
                <a:ext cx="948000" cy="1170300"/>
                <a:chOff x="9390850" y="4710250"/>
                <a:chExt cx="948000" cy="1170300"/>
              </a:xfrm>
            </p:grpSpPr>
            <p:cxnSp>
              <p:nvCxnSpPr>
                <p:cNvPr id="519" name="Google Shape;519;ge88f167355_0_288"/>
                <p:cNvCxnSpPr/>
                <p:nvPr/>
              </p:nvCxnSpPr>
              <p:spPr>
                <a:xfrm flipH="1">
                  <a:off x="9390850" y="4710250"/>
                  <a:ext cx="948000" cy="117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0" name="Google Shape;520;ge88f167355_0_288"/>
                <p:cNvCxnSpPr/>
                <p:nvPr/>
              </p:nvCxnSpPr>
              <p:spPr>
                <a:xfrm rot="10800000">
                  <a:off x="9390850" y="4710250"/>
                  <a:ext cx="948000" cy="117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521" name="Google Shape;521;ge88f167355_0_288"/>
            <p:cNvSpPr/>
            <p:nvPr/>
          </p:nvSpPr>
          <p:spPr>
            <a:xfrm>
              <a:off x="7523075" y="64578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3df827cbe_0_97"/>
          <p:cNvSpPr txBox="1"/>
          <p:nvPr/>
        </p:nvSpPr>
        <p:spPr>
          <a:xfrm>
            <a:off x="763100" y="221075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3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e3df827cbe_0_97"/>
          <p:cNvSpPr txBox="1"/>
          <p:nvPr/>
        </p:nvSpPr>
        <p:spPr>
          <a:xfrm>
            <a:off x="763100" y="964200"/>
            <a:ext cx="9278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node in between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deleteAtPos(int position)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(head == null)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return;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 temp = head;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(position == 1)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head = temp.nextNode;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return;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e875e04b6_0_7"/>
          <p:cNvSpPr txBox="1"/>
          <p:nvPr>
            <p:ph type="ctrTitle"/>
          </p:nvPr>
        </p:nvSpPr>
        <p:spPr>
          <a:xfrm>
            <a:off x="562575" y="1714500"/>
            <a:ext cx="9322500" cy="423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// Find the previous node of the node that has to be deleted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for (int i = 1; temp != null &amp;&amp; i &lt; position - 1; i++)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	temp = temp.nextNode;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if (temp == null || temp.nextNode == null) 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	System.out.println("position entered is more than the no of elements present in the list");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	return;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Node next = temp.nextNode.nextNode;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	temp.nextNode = next;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fd20670fb_0_24"/>
          <p:cNvSpPr txBox="1"/>
          <p:nvPr>
            <p:ph type="ctrTitle"/>
          </p:nvPr>
        </p:nvSpPr>
        <p:spPr>
          <a:xfrm>
            <a:off x="727525" y="1447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dfd20670fb_0_24"/>
          <p:cNvSpPr txBox="1"/>
          <p:nvPr>
            <p:ph idx="1" type="subTitle"/>
          </p:nvPr>
        </p:nvSpPr>
        <p:spPr>
          <a:xfrm>
            <a:off x="727525" y="1614725"/>
            <a:ext cx="109599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clearly understood what singly linked list is along with its types.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operations on singly linked list along with algorithms and an animated examples for each operation.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89eab42f_0_6"/>
          <p:cNvSpPr txBox="1"/>
          <p:nvPr/>
        </p:nvSpPr>
        <p:spPr>
          <a:xfrm>
            <a:off x="731819" y="566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Linked List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089eab42f_0_6"/>
          <p:cNvSpPr txBox="1"/>
          <p:nvPr/>
        </p:nvSpPr>
        <p:spPr>
          <a:xfrm>
            <a:off x="424750" y="1620750"/>
            <a:ext cx="74601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linked list is unidirectional.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will have data value and link to next node.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tail node’s link section will be null as it is the end of the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ge089eab42f_0_6"/>
          <p:cNvGrpSpPr/>
          <p:nvPr/>
        </p:nvGrpSpPr>
        <p:grpSpPr>
          <a:xfrm>
            <a:off x="978875" y="3911175"/>
            <a:ext cx="7460050" cy="1707600"/>
            <a:chOff x="2400525" y="4083850"/>
            <a:chExt cx="7460050" cy="1707600"/>
          </a:xfrm>
        </p:grpSpPr>
        <p:sp>
          <p:nvSpPr>
            <p:cNvPr id="62" name="Google Shape;62;ge089eab42f_0_6"/>
            <p:cNvSpPr/>
            <p:nvPr/>
          </p:nvSpPr>
          <p:spPr>
            <a:xfrm>
              <a:off x="4509200" y="41617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e089eab42f_0_6"/>
            <p:cNvSpPr/>
            <p:nvPr/>
          </p:nvSpPr>
          <p:spPr>
            <a:xfrm>
              <a:off x="6617875" y="4183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ge089eab42f_0_6"/>
            <p:cNvGrpSpPr/>
            <p:nvPr/>
          </p:nvGrpSpPr>
          <p:grpSpPr>
            <a:xfrm>
              <a:off x="2400525" y="4140025"/>
              <a:ext cx="1540500" cy="888600"/>
              <a:chOff x="2878800" y="4385425"/>
              <a:chExt cx="1540500" cy="888600"/>
            </a:xfrm>
          </p:grpSpPr>
          <p:sp>
            <p:nvSpPr>
              <p:cNvPr id="65" name="Google Shape;65;ge089eab42f_0_6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" name="Google Shape;66;ge089eab42f_0_6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7" name="Google Shape;67;ge089eab42f_0_6"/>
            <p:cNvCxnSpPr/>
            <p:nvPr/>
          </p:nvCxnSpPr>
          <p:spPr>
            <a:xfrm>
              <a:off x="5684400" y="41504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ge089eab42f_0_6"/>
            <p:cNvCxnSpPr/>
            <p:nvPr/>
          </p:nvCxnSpPr>
          <p:spPr>
            <a:xfrm>
              <a:off x="7827525" y="41891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" name="Google Shape;69;ge089eab42f_0_6"/>
            <p:cNvSpPr/>
            <p:nvPr/>
          </p:nvSpPr>
          <p:spPr>
            <a:xfrm>
              <a:off x="3727025" y="45409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089eab42f_0_6"/>
            <p:cNvSpPr/>
            <p:nvPr/>
          </p:nvSpPr>
          <p:spPr>
            <a:xfrm>
              <a:off x="5835775" y="4544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089eab42f_0_6"/>
            <p:cNvSpPr/>
            <p:nvPr/>
          </p:nvSpPr>
          <p:spPr>
            <a:xfrm>
              <a:off x="8045575" y="45443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089eab42f_0_6"/>
            <p:cNvSpPr/>
            <p:nvPr/>
          </p:nvSpPr>
          <p:spPr>
            <a:xfrm>
              <a:off x="6893275" y="5465650"/>
              <a:ext cx="11523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ge089eab42f_0_6"/>
            <p:cNvSpPr/>
            <p:nvPr/>
          </p:nvSpPr>
          <p:spPr>
            <a:xfrm>
              <a:off x="5692075" y="5072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ge089eab42f_0_6"/>
            <p:cNvSpPr/>
            <p:nvPr/>
          </p:nvSpPr>
          <p:spPr>
            <a:xfrm>
              <a:off x="4643900" y="5059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ge089eab42f_0_6"/>
            <p:cNvSpPr/>
            <p:nvPr/>
          </p:nvSpPr>
          <p:spPr>
            <a:xfrm>
              <a:off x="3558475" y="5072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ge089eab42f_0_6"/>
            <p:cNvSpPr/>
            <p:nvPr/>
          </p:nvSpPr>
          <p:spPr>
            <a:xfrm>
              <a:off x="2510300" y="5059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ge089eab42f_0_6"/>
            <p:cNvSpPr/>
            <p:nvPr/>
          </p:nvSpPr>
          <p:spPr>
            <a:xfrm>
              <a:off x="7825675" y="50720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ge089eab42f_0_6"/>
            <p:cNvSpPr/>
            <p:nvPr/>
          </p:nvSpPr>
          <p:spPr>
            <a:xfrm>
              <a:off x="6777500" y="50593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" name="Google Shape;79;ge089eab42f_0_6"/>
            <p:cNvGrpSpPr/>
            <p:nvPr/>
          </p:nvGrpSpPr>
          <p:grpSpPr>
            <a:xfrm>
              <a:off x="8912575" y="4083850"/>
              <a:ext cx="948000" cy="1170300"/>
              <a:chOff x="9390850" y="4710250"/>
              <a:chExt cx="948000" cy="1170300"/>
            </a:xfrm>
          </p:grpSpPr>
          <p:cxnSp>
            <p:nvCxnSpPr>
              <p:cNvPr id="80" name="Google Shape;80;ge089eab42f_0_6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ge089eab42f_0_6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2" name="Google Shape;82;ge089eab42f_0_6"/>
          <p:cNvSpPr txBox="1"/>
          <p:nvPr/>
        </p:nvSpPr>
        <p:spPr>
          <a:xfrm>
            <a:off x="8031675" y="1538000"/>
            <a:ext cx="3562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19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public int nodeData;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public Node </a:t>
            </a: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nextNode</a:t>
            </a: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//nextNode represents link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3df827cbe_0_1012"/>
          <p:cNvSpPr txBox="1"/>
          <p:nvPr/>
        </p:nvSpPr>
        <p:spPr>
          <a:xfrm>
            <a:off x="2095956" y="30172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3df827cbe_0_1012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765e1d30_0_1"/>
          <p:cNvSpPr txBox="1"/>
          <p:nvPr/>
        </p:nvSpPr>
        <p:spPr>
          <a:xfrm>
            <a:off x="825024" y="588000"/>
            <a:ext cx="8707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e765e1d30_0_1"/>
          <p:cNvSpPr txBox="1"/>
          <p:nvPr/>
        </p:nvSpPr>
        <p:spPr>
          <a:xfrm>
            <a:off x="1456650" y="1792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at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gee765e1d30_0_1"/>
          <p:cNvGrpSpPr/>
          <p:nvPr/>
        </p:nvGrpSpPr>
        <p:grpSpPr>
          <a:xfrm>
            <a:off x="8135050" y="2613175"/>
            <a:ext cx="948000" cy="1170300"/>
            <a:chOff x="9390850" y="4710250"/>
            <a:chExt cx="948000" cy="1170300"/>
          </a:xfrm>
        </p:grpSpPr>
        <p:cxnSp>
          <p:nvCxnSpPr>
            <p:cNvPr id="96" name="Google Shape;96;gee765e1d30_0_1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gee765e1d30_0_1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" name="Google Shape;98;gee765e1d30_0_1"/>
          <p:cNvSpPr/>
          <p:nvPr/>
        </p:nvSpPr>
        <p:spPr>
          <a:xfrm>
            <a:off x="5624938" y="27276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gee765e1d30_0_1"/>
          <p:cNvGrpSpPr/>
          <p:nvPr/>
        </p:nvGrpSpPr>
        <p:grpSpPr>
          <a:xfrm>
            <a:off x="3114850" y="2727600"/>
            <a:ext cx="1540500" cy="888600"/>
            <a:chOff x="2878800" y="4385425"/>
            <a:chExt cx="1540500" cy="888600"/>
          </a:xfrm>
        </p:grpSpPr>
        <p:sp>
          <p:nvSpPr>
            <p:cNvPr id="100" name="Google Shape;100;gee765e1d30_0_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gee765e1d30_0_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" name="Google Shape;102;gee765e1d30_0_1"/>
          <p:cNvSpPr/>
          <p:nvPr/>
        </p:nvSpPr>
        <p:spPr>
          <a:xfrm>
            <a:off x="4749100" y="30885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e765e1d30_0_1"/>
          <p:cNvSpPr/>
          <p:nvPr/>
        </p:nvSpPr>
        <p:spPr>
          <a:xfrm>
            <a:off x="7259188" y="3114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e765e1d30_0_1"/>
          <p:cNvSpPr/>
          <p:nvPr/>
        </p:nvSpPr>
        <p:spPr>
          <a:xfrm>
            <a:off x="5819038" y="4004963"/>
            <a:ext cx="1152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e765e1d30_0_1"/>
          <p:cNvSpPr/>
          <p:nvPr/>
        </p:nvSpPr>
        <p:spPr>
          <a:xfrm>
            <a:off x="4087450" y="367330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e765e1d30_0_1"/>
          <p:cNvSpPr/>
          <p:nvPr/>
        </p:nvSpPr>
        <p:spPr>
          <a:xfrm>
            <a:off x="3187900" y="3673300"/>
            <a:ext cx="6381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e765e1d30_0_1"/>
          <p:cNvSpPr/>
          <p:nvPr/>
        </p:nvSpPr>
        <p:spPr>
          <a:xfrm>
            <a:off x="6597538" y="362990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e765e1d30_0_1"/>
          <p:cNvSpPr/>
          <p:nvPr/>
        </p:nvSpPr>
        <p:spPr>
          <a:xfrm>
            <a:off x="5624938" y="36860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e765e1d30_0_1"/>
          <p:cNvSpPr/>
          <p:nvPr/>
        </p:nvSpPr>
        <p:spPr>
          <a:xfrm>
            <a:off x="7366301" y="272760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e765e1d30_0_1"/>
          <p:cNvSpPr/>
          <p:nvPr/>
        </p:nvSpPr>
        <p:spPr>
          <a:xfrm>
            <a:off x="1213175" y="4155300"/>
            <a:ext cx="12822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new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gee765e1d30_0_1"/>
          <p:cNvGrpSpPr/>
          <p:nvPr/>
        </p:nvGrpSpPr>
        <p:grpSpPr>
          <a:xfrm>
            <a:off x="1084025" y="4850275"/>
            <a:ext cx="1540500" cy="888600"/>
            <a:chOff x="2878800" y="4385425"/>
            <a:chExt cx="1540500" cy="888600"/>
          </a:xfrm>
        </p:grpSpPr>
        <p:sp>
          <p:nvSpPr>
            <p:cNvPr id="112" name="Google Shape;112;gee765e1d30_0_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gee765e1d30_0_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4" name="Google Shape;114;gee765e1d30_0_1"/>
          <p:cNvSpPr/>
          <p:nvPr/>
        </p:nvSpPr>
        <p:spPr>
          <a:xfrm>
            <a:off x="2142838" y="57762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e765e1d30_0_1"/>
          <p:cNvSpPr/>
          <p:nvPr/>
        </p:nvSpPr>
        <p:spPr>
          <a:xfrm>
            <a:off x="1094663" y="57635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ee765e1d30_0_50"/>
          <p:cNvGrpSpPr/>
          <p:nvPr/>
        </p:nvGrpSpPr>
        <p:grpSpPr>
          <a:xfrm>
            <a:off x="1647488" y="1984775"/>
            <a:ext cx="1734295" cy="1310330"/>
            <a:chOff x="2878800" y="4385425"/>
            <a:chExt cx="1540500" cy="888600"/>
          </a:xfrm>
        </p:grpSpPr>
        <p:sp>
          <p:nvSpPr>
            <p:cNvPr id="122" name="Google Shape;122;gee765e1d30_0_5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gee765e1d30_0_5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4" name="Google Shape;124;gee765e1d30_0_50"/>
          <p:cNvSpPr/>
          <p:nvPr/>
        </p:nvSpPr>
        <p:spPr>
          <a:xfrm>
            <a:off x="3140917" y="2576039"/>
            <a:ext cx="8805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e765e1d30_0_50"/>
          <p:cNvSpPr/>
          <p:nvPr/>
        </p:nvSpPr>
        <p:spPr>
          <a:xfrm>
            <a:off x="1792925" y="3880967"/>
            <a:ext cx="1443300" cy="48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ee765e1d30_0_50"/>
          <p:cNvSpPr/>
          <p:nvPr/>
        </p:nvSpPr>
        <p:spPr>
          <a:xfrm>
            <a:off x="2951161" y="3359210"/>
            <a:ext cx="639300" cy="48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ee765e1d30_0_50"/>
          <p:cNvSpPr/>
          <p:nvPr/>
        </p:nvSpPr>
        <p:spPr>
          <a:xfrm>
            <a:off x="1771112" y="3340445"/>
            <a:ext cx="800400" cy="48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gee765e1d30_0_50"/>
          <p:cNvGrpSpPr/>
          <p:nvPr/>
        </p:nvGrpSpPr>
        <p:grpSpPr>
          <a:xfrm>
            <a:off x="4021447" y="1901961"/>
            <a:ext cx="6024578" cy="2518027"/>
            <a:chOff x="4052000" y="3245650"/>
            <a:chExt cx="5351375" cy="1707600"/>
          </a:xfrm>
        </p:grpSpPr>
        <p:sp>
          <p:nvSpPr>
            <p:cNvPr id="129" name="Google Shape;129;gee765e1d30_0_50"/>
            <p:cNvSpPr/>
            <p:nvPr/>
          </p:nvSpPr>
          <p:spPr>
            <a:xfrm>
              <a:off x="7678451" y="345060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ee765e1d30_0_50"/>
            <p:cNvSpPr/>
            <p:nvPr/>
          </p:nvSpPr>
          <p:spPr>
            <a:xfrm>
              <a:off x="4052000" y="33235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e765e1d30_0_50"/>
            <p:cNvSpPr/>
            <p:nvPr/>
          </p:nvSpPr>
          <p:spPr>
            <a:xfrm>
              <a:off x="6160675" y="33452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gee765e1d30_0_50"/>
            <p:cNvCxnSpPr/>
            <p:nvPr/>
          </p:nvCxnSpPr>
          <p:spPr>
            <a:xfrm>
              <a:off x="5227200" y="33122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gee765e1d30_0_50"/>
            <p:cNvCxnSpPr/>
            <p:nvPr/>
          </p:nvCxnSpPr>
          <p:spPr>
            <a:xfrm>
              <a:off x="7370325" y="335092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gee765e1d30_0_50"/>
            <p:cNvSpPr/>
            <p:nvPr/>
          </p:nvSpPr>
          <p:spPr>
            <a:xfrm>
              <a:off x="5378575" y="3706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ee765e1d30_0_50"/>
            <p:cNvSpPr/>
            <p:nvPr/>
          </p:nvSpPr>
          <p:spPr>
            <a:xfrm>
              <a:off x="7588375" y="370612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ee765e1d30_0_50"/>
            <p:cNvSpPr/>
            <p:nvPr/>
          </p:nvSpPr>
          <p:spPr>
            <a:xfrm>
              <a:off x="6436075" y="4627450"/>
              <a:ext cx="11523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Tail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ee765e1d30_0_50"/>
            <p:cNvSpPr/>
            <p:nvPr/>
          </p:nvSpPr>
          <p:spPr>
            <a:xfrm>
              <a:off x="5234875" y="42338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ee765e1d30_0_50"/>
            <p:cNvSpPr/>
            <p:nvPr/>
          </p:nvSpPr>
          <p:spPr>
            <a:xfrm>
              <a:off x="4186700" y="42211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ee765e1d30_0_50"/>
            <p:cNvSpPr/>
            <p:nvPr/>
          </p:nvSpPr>
          <p:spPr>
            <a:xfrm>
              <a:off x="7368475" y="423382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ee765e1d30_0_50"/>
            <p:cNvSpPr/>
            <p:nvPr/>
          </p:nvSpPr>
          <p:spPr>
            <a:xfrm>
              <a:off x="6320300" y="422110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Google Shape;141;gee765e1d30_0_50"/>
            <p:cNvGrpSpPr/>
            <p:nvPr/>
          </p:nvGrpSpPr>
          <p:grpSpPr>
            <a:xfrm>
              <a:off x="8455375" y="3245650"/>
              <a:ext cx="948000" cy="1170300"/>
              <a:chOff x="9390850" y="4710250"/>
              <a:chExt cx="948000" cy="1170300"/>
            </a:xfrm>
          </p:grpSpPr>
          <p:cxnSp>
            <p:nvCxnSpPr>
              <p:cNvPr id="142" name="Google Shape;142;gee765e1d30_0_50"/>
              <p:cNvCxnSpPr/>
              <p:nvPr/>
            </p:nvCxnSpPr>
            <p:spPr>
              <a:xfrm flipH="1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gee765e1d30_0_50"/>
              <p:cNvCxnSpPr/>
              <p:nvPr/>
            </p:nvCxnSpPr>
            <p:spPr>
              <a:xfrm rot="10800000">
                <a:off x="9390850" y="4710250"/>
                <a:ext cx="948000" cy="117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44" name="Google Shape;144;gee765e1d30_0_50"/>
          <p:cNvSpPr/>
          <p:nvPr/>
        </p:nvSpPr>
        <p:spPr>
          <a:xfrm>
            <a:off x="3618825" y="471952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Inserted new node Successfully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df827cbe_0_2"/>
          <p:cNvSpPr txBox="1"/>
          <p:nvPr/>
        </p:nvSpPr>
        <p:spPr>
          <a:xfrm>
            <a:off x="725750" y="527125"/>
            <a:ext cx="8946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3df827cbe_0_2"/>
          <p:cNvSpPr txBox="1"/>
          <p:nvPr/>
        </p:nvSpPr>
        <p:spPr>
          <a:xfrm>
            <a:off x="725750" y="1721475"/>
            <a:ext cx="101238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Front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insertAtFront(int data)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Node newNode = new Node();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newNode.nodeData = data;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newNode.nextNode = head;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head = newNode;    // head represents first Node of Linked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df827cbe_0_141"/>
          <p:cNvSpPr txBox="1"/>
          <p:nvPr/>
        </p:nvSpPr>
        <p:spPr>
          <a:xfrm>
            <a:off x="825024" y="588000"/>
            <a:ext cx="8707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 Example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3df827cbe_0_141"/>
          <p:cNvSpPr txBox="1"/>
          <p:nvPr/>
        </p:nvSpPr>
        <p:spPr>
          <a:xfrm>
            <a:off x="1456650" y="1792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at the end of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ge3df827cbe_0_141"/>
          <p:cNvGrpSpPr/>
          <p:nvPr/>
        </p:nvGrpSpPr>
        <p:grpSpPr>
          <a:xfrm>
            <a:off x="6192850" y="2596900"/>
            <a:ext cx="948000" cy="1170300"/>
            <a:chOff x="9390850" y="4710250"/>
            <a:chExt cx="948000" cy="1170300"/>
          </a:xfrm>
        </p:grpSpPr>
        <p:cxnSp>
          <p:nvCxnSpPr>
            <p:cNvPr id="158" name="Google Shape;158;ge3df827cbe_0_141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ge3df827cbe_0_141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" name="Google Shape;160;ge3df827cbe_0_141"/>
          <p:cNvGrpSpPr/>
          <p:nvPr/>
        </p:nvGrpSpPr>
        <p:grpSpPr>
          <a:xfrm>
            <a:off x="7360750" y="2645625"/>
            <a:ext cx="3580675" cy="1257800"/>
            <a:chOff x="8611325" y="3280475"/>
            <a:chExt cx="3580675" cy="1257800"/>
          </a:xfrm>
        </p:grpSpPr>
        <p:grpSp>
          <p:nvGrpSpPr>
            <p:cNvPr id="161" name="Google Shape;161;ge3df827cbe_0_141"/>
            <p:cNvGrpSpPr/>
            <p:nvPr/>
          </p:nvGrpSpPr>
          <p:grpSpPr>
            <a:xfrm>
              <a:off x="10083400" y="3280475"/>
              <a:ext cx="2108600" cy="1257800"/>
              <a:chOff x="4800075" y="5465650"/>
              <a:chExt cx="2108600" cy="1257800"/>
            </a:xfrm>
          </p:grpSpPr>
          <p:grpSp>
            <p:nvGrpSpPr>
              <p:cNvPr id="162" name="Google Shape;162;ge3df827cbe_0_141"/>
              <p:cNvGrpSpPr/>
              <p:nvPr/>
            </p:nvGrpSpPr>
            <p:grpSpPr>
              <a:xfrm>
                <a:off x="4800075" y="5465650"/>
                <a:ext cx="1540500" cy="888600"/>
                <a:chOff x="2878800" y="4385425"/>
                <a:chExt cx="1540500" cy="888600"/>
              </a:xfrm>
            </p:grpSpPr>
            <p:sp>
              <p:nvSpPr>
                <p:cNvPr id="163" name="Google Shape;163;ge3df827cbe_0_141"/>
                <p:cNvSpPr/>
                <p:nvPr/>
              </p:nvSpPr>
              <p:spPr>
                <a:xfrm>
                  <a:off x="2878800" y="4385425"/>
                  <a:ext cx="1540500" cy="888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N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4" name="Google Shape;164;ge3df827cbe_0_141"/>
                <p:cNvCxnSpPr/>
                <p:nvPr/>
              </p:nvCxnSpPr>
              <p:spPr>
                <a:xfrm>
                  <a:off x="4029075" y="4395800"/>
                  <a:ext cx="0" cy="87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5" name="Google Shape;165;ge3df827cbe_0_141"/>
              <p:cNvSpPr/>
              <p:nvPr/>
            </p:nvSpPr>
            <p:spPr>
              <a:xfrm>
                <a:off x="6126575" y="5866550"/>
                <a:ext cx="782100" cy="166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e3df827cbe_0_141"/>
              <p:cNvSpPr/>
              <p:nvPr/>
            </p:nvSpPr>
            <p:spPr>
              <a:xfrm>
                <a:off x="5958025" y="6397650"/>
                <a:ext cx="5679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ge3df827cbe_0_141"/>
              <p:cNvSpPr/>
              <p:nvPr/>
            </p:nvSpPr>
            <p:spPr>
              <a:xfrm>
                <a:off x="4909850" y="6384925"/>
                <a:ext cx="711000" cy="32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I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ge3df827cbe_0_141"/>
            <p:cNvSpPr/>
            <p:nvPr/>
          </p:nvSpPr>
          <p:spPr>
            <a:xfrm>
              <a:off x="8611325" y="3501850"/>
              <a:ext cx="12822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new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e3df827cbe_0_141"/>
          <p:cNvSpPr/>
          <p:nvPr/>
        </p:nvSpPr>
        <p:spPr>
          <a:xfrm>
            <a:off x="3983038" y="27540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e3df827cbe_0_141"/>
          <p:cNvGrpSpPr/>
          <p:nvPr/>
        </p:nvGrpSpPr>
        <p:grpSpPr>
          <a:xfrm>
            <a:off x="1863000" y="2754025"/>
            <a:ext cx="1540500" cy="888600"/>
            <a:chOff x="2878800" y="4385425"/>
            <a:chExt cx="1540500" cy="888600"/>
          </a:xfrm>
        </p:grpSpPr>
        <p:sp>
          <p:nvSpPr>
            <p:cNvPr id="171" name="Google Shape;171;ge3df827cbe_0_14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ge3df827cbe_0_14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3" name="Google Shape;173;ge3df827cbe_0_141"/>
          <p:cNvCxnSpPr/>
          <p:nvPr/>
        </p:nvCxnSpPr>
        <p:spPr>
          <a:xfrm>
            <a:off x="5192688" y="27597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e3df827cbe_0_141"/>
          <p:cNvSpPr/>
          <p:nvPr/>
        </p:nvSpPr>
        <p:spPr>
          <a:xfrm>
            <a:off x="3189500" y="3154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3df827cbe_0_141"/>
          <p:cNvSpPr/>
          <p:nvPr/>
        </p:nvSpPr>
        <p:spPr>
          <a:xfrm>
            <a:off x="5410738" y="3114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df827cbe_0_141"/>
          <p:cNvSpPr/>
          <p:nvPr/>
        </p:nvSpPr>
        <p:spPr>
          <a:xfrm>
            <a:off x="4258438" y="4036250"/>
            <a:ext cx="1152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3df827cbe_0_141"/>
          <p:cNvSpPr/>
          <p:nvPr/>
        </p:nvSpPr>
        <p:spPr>
          <a:xfrm>
            <a:off x="3020950" y="36860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df827cbe_0_141"/>
          <p:cNvSpPr/>
          <p:nvPr/>
        </p:nvSpPr>
        <p:spPr>
          <a:xfrm>
            <a:off x="1972775" y="36733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3df827cbe_0_141"/>
          <p:cNvSpPr/>
          <p:nvPr/>
        </p:nvSpPr>
        <p:spPr>
          <a:xfrm>
            <a:off x="5190838" y="36426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3df827cbe_0_141"/>
          <p:cNvSpPr/>
          <p:nvPr/>
        </p:nvSpPr>
        <p:spPr>
          <a:xfrm>
            <a:off x="4142663" y="36299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3df827cbe_0_141"/>
          <p:cNvSpPr/>
          <p:nvPr/>
        </p:nvSpPr>
        <p:spPr>
          <a:xfrm>
            <a:off x="5561226" y="28280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765e1d30_0_81"/>
          <p:cNvSpPr txBox="1"/>
          <p:nvPr/>
        </p:nvSpPr>
        <p:spPr>
          <a:xfrm>
            <a:off x="825024" y="588000"/>
            <a:ext cx="8707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 Example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e765e1d30_0_81"/>
          <p:cNvSpPr txBox="1"/>
          <p:nvPr/>
        </p:nvSpPr>
        <p:spPr>
          <a:xfrm>
            <a:off x="1456650" y="17925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at the end of the list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gee765e1d30_0_81"/>
          <p:cNvGrpSpPr/>
          <p:nvPr/>
        </p:nvGrpSpPr>
        <p:grpSpPr>
          <a:xfrm>
            <a:off x="6192850" y="2716050"/>
            <a:ext cx="2108600" cy="1257800"/>
            <a:chOff x="4800075" y="5465650"/>
            <a:chExt cx="2108600" cy="1257800"/>
          </a:xfrm>
        </p:grpSpPr>
        <p:grpSp>
          <p:nvGrpSpPr>
            <p:cNvPr id="189" name="Google Shape;189;gee765e1d30_0_81"/>
            <p:cNvGrpSpPr/>
            <p:nvPr/>
          </p:nvGrpSpPr>
          <p:grpSpPr>
            <a:xfrm>
              <a:off x="4800075" y="5465650"/>
              <a:ext cx="1540500" cy="888600"/>
              <a:chOff x="2878800" y="4385425"/>
              <a:chExt cx="1540500" cy="888600"/>
            </a:xfrm>
          </p:grpSpPr>
          <p:sp>
            <p:nvSpPr>
              <p:cNvPr id="190" name="Google Shape;190;gee765e1d30_0_81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1" name="Google Shape;191;gee765e1d30_0_81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2" name="Google Shape;192;gee765e1d30_0_81"/>
            <p:cNvSpPr/>
            <p:nvPr/>
          </p:nvSpPr>
          <p:spPr>
            <a:xfrm>
              <a:off x="6126575" y="5866550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ee765e1d30_0_81"/>
            <p:cNvSpPr/>
            <p:nvPr/>
          </p:nvSpPr>
          <p:spPr>
            <a:xfrm>
              <a:off x="5958025" y="639765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ee765e1d30_0_81"/>
            <p:cNvSpPr/>
            <p:nvPr/>
          </p:nvSpPr>
          <p:spPr>
            <a:xfrm>
              <a:off x="4909850" y="6384925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gee765e1d30_0_81"/>
          <p:cNvGrpSpPr/>
          <p:nvPr/>
        </p:nvGrpSpPr>
        <p:grpSpPr>
          <a:xfrm>
            <a:off x="8333675" y="2499000"/>
            <a:ext cx="948000" cy="1170300"/>
            <a:chOff x="9390850" y="4710250"/>
            <a:chExt cx="948000" cy="1170300"/>
          </a:xfrm>
        </p:grpSpPr>
        <p:cxnSp>
          <p:nvCxnSpPr>
            <p:cNvPr id="196" name="Google Shape;196;gee765e1d30_0_81"/>
            <p:cNvCxnSpPr/>
            <p:nvPr/>
          </p:nvCxnSpPr>
          <p:spPr>
            <a:xfrm flipH="1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gee765e1d30_0_81"/>
            <p:cNvCxnSpPr/>
            <p:nvPr/>
          </p:nvCxnSpPr>
          <p:spPr>
            <a:xfrm rot="10800000">
              <a:off x="9390850" y="4710250"/>
              <a:ext cx="948000" cy="117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8" name="Google Shape;198;gee765e1d30_0_81"/>
          <p:cNvSpPr/>
          <p:nvPr/>
        </p:nvSpPr>
        <p:spPr>
          <a:xfrm>
            <a:off x="3618825" y="471952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Inserted new node Successfully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e765e1d30_0_81"/>
          <p:cNvSpPr/>
          <p:nvPr/>
        </p:nvSpPr>
        <p:spPr>
          <a:xfrm>
            <a:off x="3983038" y="275402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gee765e1d30_0_81"/>
          <p:cNvGrpSpPr/>
          <p:nvPr/>
        </p:nvGrpSpPr>
        <p:grpSpPr>
          <a:xfrm>
            <a:off x="1863000" y="2754025"/>
            <a:ext cx="1540500" cy="888600"/>
            <a:chOff x="2878800" y="4385425"/>
            <a:chExt cx="1540500" cy="888600"/>
          </a:xfrm>
        </p:grpSpPr>
        <p:sp>
          <p:nvSpPr>
            <p:cNvPr id="201" name="Google Shape;201;gee765e1d30_0_81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gee765e1d30_0_81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03" name="Google Shape;203;gee765e1d30_0_81"/>
          <p:cNvCxnSpPr/>
          <p:nvPr/>
        </p:nvCxnSpPr>
        <p:spPr>
          <a:xfrm>
            <a:off x="5192688" y="27597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ee765e1d30_0_81"/>
          <p:cNvSpPr/>
          <p:nvPr/>
        </p:nvSpPr>
        <p:spPr>
          <a:xfrm>
            <a:off x="3189500" y="3154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e765e1d30_0_81"/>
          <p:cNvSpPr/>
          <p:nvPr/>
        </p:nvSpPr>
        <p:spPr>
          <a:xfrm>
            <a:off x="5410738" y="311492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e765e1d30_0_81"/>
          <p:cNvSpPr/>
          <p:nvPr/>
        </p:nvSpPr>
        <p:spPr>
          <a:xfrm>
            <a:off x="6428363" y="4011825"/>
            <a:ext cx="11523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e765e1d30_0_81"/>
          <p:cNvSpPr/>
          <p:nvPr/>
        </p:nvSpPr>
        <p:spPr>
          <a:xfrm>
            <a:off x="3020950" y="36860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e765e1d30_0_81"/>
          <p:cNvSpPr/>
          <p:nvPr/>
        </p:nvSpPr>
        <p:spPr>
          <a:xfrm>
            <a:off x="1972775" y="36733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e765e1d30_0_81"/>
          <p:cNvSpPr/>
          <p:nvPr/>
        </p:nvSpPr>
        <p:spPr>
          <a:xfrm>
            <a:off x="5190838" y="364262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e765e1d30_0_81"/>
          <p:cNvSpPr/>
          <p:nvPr/>
        </p:nvSpPr>
        <p:spPr>
          <a:xfrm>
            <a:off x="4142663" y="362990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e765e1d30_0_81"/>
          <p:cNvSpPr/>
          <p:nvPr/>
        </p:nvSpPr>
        <p:spPr>
          <a:xfrm>
            <a:off x="8523726" y="23902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