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Corbel"/>
      <p:regular r:id="rId37"/>
      <p:bold r:id="rId38"/>
      <p:italic r:id="rId39"/>
      <p:boldItalic r:id="rId40"/>
    </p:embeddedFont>
    <p:embeddedFont>
      <p:font typeface="Candar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5" roundtripDataSignature="AMtx7miCU/vLfOgcrZgCPbkECEhGgJvy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C9B402-E2EB-4A68-971B-5256BE9CE34B}">
  <a:tblStyle styleId="{67C9B402-E2EB-4A68-971B-5256BE9CE3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3.xml"/><Relationship Id="rId42" Type="http://schemas.openxmlformats.org/officeDocument/2006/relationships/font" Target="fonts/Candara-bold.fntdata"/><Relationship Id="rId41" Type="http://schemas.openxmlformats.org/officeDocument/2006/relationships/font" Target="fonts/Candara-regular.fntdata"/><Relationship Id="rId22" Type="http://schemas.openxmlformats.org/officeDocument/2006/relationships/slide" Target="slides/slide15.xml"/><Relationship Id="rId44" Type="http://schemas.openxmlformats.org/officeDocument/2006/relationships/font" Target="fonts/Candara-boldItalic.fntdata"/><Relationship Id="rId21" Type="http://schemas.openxmlformats.org/officeDocument/2006/relationships/slide" Target="slides/slide14.xml"/><Relationship Id="rId43" Type="http://schemas.openxmlformats.org/officeDocument/2006/relationships/font" Target="fonts/Candara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italic.fntdata"/><Relationship Id="rId12" Type="http://schemas.openxmlformats.org/officeDocument/2006/relationships/slide" Target="slides/slide5.xml"/><Relationship Id="rId34" Type="http://schemas.openxmlformats.org/officeDocument/2006/relationships/font" Target="fonts/Roboto-bold.fntdata"/><Relationship Id="rId15" Type="http://schemas.openxmlformats.org/officeDocument/2006/relationships/slide" Target="slides/slide8.xml"/><Relationship Id="rId37" Type="http://schemas.openxmlformats.org/officeDocument/2006/relationships/font" Target="fonts/Corbel-regular.fntdata"/><Relationship Id="rId14" Type="http://schemas.openxmlformats.org/officeDocument/2006/relationships/slide" Target="slides/slide7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39" Type="http://schemas.openxmlformats.org/officeDocument/2006/relationships/font" Target="fonts/Corbel-italic.fntdata"/><Relationship Id="rId16" Type="http://schemas.openxmlformats.org/officeDocument/2006/relationships/slide" Target="slides/slide9.xml"/><Relationship Id="rId38" Type="http://schemas.openxmlformats.org/officeDocument/2006/relationships/font" Target="fonts/Corbel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2e6ebfb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eb2e6ebfb7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2e6ebf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eb2e6ebfb7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ac22c319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eac22c319b_0_8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ac22c319b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eac22c319b_0_8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ac22c319b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eac22c319b_0_8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e4f1bb8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ee4f1bb85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e4f1bb8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ee4f1bb85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e4f1bb8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ee4f1bb85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11769a3345a70e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711769a3345a70e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c22c31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eac22c319b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ac22c319b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eac22c319b_0_1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ac22c319b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eac22c319b_0_1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ac22c319b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eac22c319b_0_1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ac22c319b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eac22c319b_0_1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772d2d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e8772d2d3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c22c319b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eac22c319b_0_6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4f1bb8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ee4f1bb85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e4f1bb8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e4f1bb85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c22c319b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ac22c319b_0_10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2e6ebf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eb2e6ebfb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b2e6ebfb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eb2e6ebfb7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ac22c319b_0_632"/>
          <p:cNvSpPr txBox="1"/>
          <p:nvPr>
            <p:ph idx="1" type="body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53" name="Google Shape;53;geac22c319b_0_632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eac22c319b_0_632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ac22c319b_0_626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geac22c319b_0_62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eac22c319b_0_62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eac22c319b_0_62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eac22c319b_0_62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c22c319b_0_636"/>
          <p:cNvSpPr txBox="1"/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geac22c319b_0_636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eac22c319b_0_636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eac22c319b_0_63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eac22c319b_0_63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eac22c319b_0_63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c22c319b_0_64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Google Shape;70;geac22c319b_0_643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eac22c319b_0_643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eac22c319b_0_643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eac22c319b_0_643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geac22c319b_0_643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geac22c319b_0_64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geac22c319b_0_643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ac22c319b_0_61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geac22c319b_0_618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geac22c319b_0_61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geac22c319b_0_61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eac22c319b_0_61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eac22c319b_0_618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eac22c319b_0_618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Operations on Binary Tree using Linked List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2e6ebfb7_0_87"/>
          <p:cNvSpPr txBox="1"/>
          <p:nvPr>
            <p:ph type="ctrTitle"/>
          </p:nvPr>
        </p:nvSpPr>
        <p:spPr>
          <a:xfrm>
            <a:off x="914400" y="1353425"/>
            <a:ext cx="22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geb2e6ebfb7_0_87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1" name="Google Shape;181;geb2e6ebfb7_0_87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2" name="Google Shape;182;geb2e6ebfb7_0_87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geb2e6ebfb7_0_87"/>
          <p:cNvGraphicFramePr/>
          <p:nvPr/>
        </p:nvGraphicFramePr>
        <p:xfrm>
          <a:off x="71777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4" name="Google Shape;184;geb2e6ebfb7_0_87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5" name="Google Shape;185;geb2e6ebfb7_0_87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6" name="Google Shape;186;geb2e6ebfb7_0_87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7" name="Google Shape;187;geb2e6ebfb7_0_87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8" name="Google Shape;188;geb2e6ebfb7_0_87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9" name="Google Shape;189;geb2e6ebfb7_0_87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0" name="Google Shape;190;geb2e6ebfb7_0_87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91" name="Google Shape;191;geb2e6ebfb7_0_87"/>
          <p:cNvGraphicFramePr/>
          <p:nvPr/>
        </p:nvGraphicFramePr>
        <p:xfrm>
          <a:off x="82445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2" name="Google Shape;192;geb2e6ebfb7_0_87"/>
          <p:cNvCxnSpPr/>
          <p:nvPr/>
        </p:nvCxnSpPr>
        <p:spPr>
          <a:xfrm>
            <a:off x="8572500" y="36460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93" name="Google Shape;193;geb2e6ebfb7_0_87"/>
          <p:cNvGraphicFramePr/>
          <p:nvPr/>
        </p:nvGraphicFramePr>
        <p:xfrm>
          <a:off x="380225" y="49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4" name="Google Shape;194;geb2e6ebfb7_0_87"/>
          <p:cNvCxnSpPr/>
          <p:nvPr/>
        </p:nvCxnSpPr>
        <p:spPr>
          <a:xfrm flipH="1">
            <a:off x="1318400" y="4636600"/>
            <a:ext cx="563400" cy="310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geb2e6ebfb7_0_87"/>
          <p:cNvSpPr/>
          <p:nvPr/>
        </p:nvSpPr>
        <p:spPr>
          <a:xfrm>
            <a:off x="2719675" y="4932600"/>
            <a:ext cx="1555200" cy="5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Deque 32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geb2e6ebfb7_0_87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geb2e6ebfb7_0_87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to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2e6ebfb7_0_63"/>
          <p:cNvSpPr txBox="1"/>
          <p:nvPr>
            <p:ph type="ctrTitle"/>
          </p:nvPr>
        </p:nvSpPr>
        <p:spPr>
          <a:xfrm>
            <a:off x="914400" y="1353425"/>
            <a:ext cx="22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geb2e6ebfb7_0_63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4" name="Google Shape;204;geb2e6ebfb7_0_63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5" name="Google Shape;205;geb2e6ebfb7_0_63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geb2e6ebfb7_0_63"/>
          <p:cNvGraphicFramePr/>
          <p:nvPr/>
        </p:nvGraphicFramePr>
        <p:xfrm>
          <a:off x="71777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7" name="Google Shape;207;geb2e6ebfb7_0_63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8" name="Google Shape;208;geb2e6ebfb7_0_63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9" name="Google Shape;209;geb2e6ebfb7_0_63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0" name="Google Shape;210;geb2e6ebfb7_0_63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1" name="Google Shape;211;geb2e6ebfb7_0_63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2" name="Google Shape;212;geb2e6ebfb7_0_63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3" name="Google Shape;213;geb2e6ebfb7_0_63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4" name="Google Shape;214;geb2e6ebfb7_0_63"/>
          <p:cNvGraphicFramePr/>
          <p:nvPr/>
        </p:nvGraphicFramePr>
        <p:xfrm>
          <a:off x="82445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5" name="Google Shape;215;geb2e6ebfb7_0_63"/>
          <p:cNvCxnSpPr/>
          <p:nvPr/>
        </p:nvCxnSpPr>
        <p:spPr>
          <a:xfrm>
            <a:off x="8572500" y="36460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6" name="Google Shape;216;geb2e6ebfb7_0_63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geb2e6ebfb7_0_63"/>
          <p:cNvGraphicFramePr/>
          <p:nvPr/>
        </p:nvGraphicFramePr>
        <p:xfrm>
          <a:off x="380225" y="49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geb2e6ebfb7_0_63"/>
          <p:cNvCxnSpPr/>
          <p:nvPr/>
        </p:nvCxnSpPr>
        <p:spPr>
          <a:xfrm flipH="1">
            <a:off x="1347800" y="4636600"/>
            <a:ext cx="534000" cy="2514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9" name="Google Shape;219;geb2e6ebfb7_0_63"/>
          <p:cNvGraphicFramePr/>
          <p:nvPr/>
        </p:nvGraphicFramePr>
        <p:xfrm>
          <a:off x="2513825" y="49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0" name="Google Shape;220;geb2e6ebfb7_0_63"/>
          <p:cNvCxnSpPr/>
          <p:nvPr/>
        </p:nvCxnSpPr>
        <p:spPr>
          <a:xfrm>
            <a:off x="2999950" y="4636600"/>
            <a:ext cx="510600" cy="2811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geb2e6ebfb7_0_63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to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ac22c319b_0_876"/>
          <p:cNvSpPr txBox="1"/>
          <p:nvPr/>
        </p:nvSpPr>
        <p:spPr>
          <a:xfrm>
            <a:off x="631950" y="2859900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ac22c319b_0_880"/>
          <p:cNvSpPr txBox="1"/>
          <p:nvPr/>
        </p:nvSpPr>
        <p:spPr>
          <a:xfrm>
            <a:off x="631950" y="16210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the deepest rightmost node, replace it with the deletion node and delete the deepest rightmost node.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ac22c319b_0_88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ac22c319b_0_885"/>
          <p:cNvSpPr txBox="1"/>
          <p:nvPr/>
        </p:nvSpPr>
        <p:spPr>
          <a:xfrm>
            <a:off x="728925" y="1142725"/>
            <a:ext cx="10928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variables int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value,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value to delete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deleteValue(value)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deleteValue(int key):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root == null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eturn; // this will beak the function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(root.left == null &amp;&amp; root.right == 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(root.key == key)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root =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return;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return will exit the function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 return;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ac22c319b_0_88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4f1bb854_0_16"/>
          <p:cNvSpPr txBox="1"/>
          <p:nvPr/>
        </p:nvSpPr>
        <p:spPr>
          <a:xfrm>
            <a:off x="728925" y="1068650"/>
            <a:ext cx="109281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Queue&lt;Node&gt;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new LinkedList&lt;Node&gt;()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.add(root)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Node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null,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keyNode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empty)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emove head node from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make it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.key == key)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keyNode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temp  // Found the deletion 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.left != null)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.add(temp.left)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.right != null)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.add(temp.right)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(keyNode != null)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 =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last node in the above loop is the deepest rightmost 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deleteDeepestRightNode(root, temp)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keyNode.key = x // replace found node key value with deleted value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e4f1bb854_0_16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e4f1bb854_0_23"/>
          <p:cNvSpPr txBox="1"/>
          <p:nvPr/>
        </p:nvSpPr>
        <p:spPr>
          <a:xfrm>
            <a:off x="728925" y="1000025"/>
            <a:ext cx="109281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delete(Node root,Node delNode):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Queue&lt;Node&gt;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new LinkedList&lt;Node&gt;()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.add(root)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while(q1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empty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emove head node form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assign it to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delNode)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null;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.right != 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.right == delNode)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tempNode.right = null;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return;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.add(tempNode.right)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e4f1bb854_0_23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e4f1bb854_0_31"/>
          <p:cNvSpPr txBox="1"/>
          <p:nvPr/>
        </p:nvSpPr>
        <p:spPr>
          <a:xfrm>
            <a:off x="728925" y="847625"/>
            <a:ext cx="10928100" cy="60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.left != null)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.left == delNode)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.left = null;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return;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.add(tempNode.left)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printTree()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Queue&lt;Node&gt;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queue1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new LinkedList&lt;Node&gt;()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queue1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.add(roots)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if(root!=null)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while (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queue1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empty)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Create node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assign it with head of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queue1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remove head node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(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.left != null)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left node				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(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.right != null)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right node	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 print tree is empty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ee4f1bb854_0_31"/>
          <p:cNvSpPr txBox="1"/>
          <p:nvPr/>
        </p:nvSpPr>
        <p:spPr>
          <a:xfrm>
            <a:off x="728925" y="2626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gdfd20670fb_0_9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2" name="Google Shape;262;gdfd20670fb_0_9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3" name="Google Shape;263;gdfd20670fb_0_9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gdfd20670fb_0_9"/>
          <p:cNvGraphicFramePr/>
          <p:nvPr/>
        </p:nvGraphicFramePr>
        <p:xfrm>
          <a:off x="71777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5" name="Google Shape;265;gdfd20670fb_0_9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6" name="Google Shape;266;gdfd20670fb_0_9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7" name="Google Shape;267;gdfd20670fb_0_9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8" name="Google Shape;268;gdfd20670fb_0_9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9" name="Google Shape;269;gdfd20670fb_0_9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70" name="Google Shape;270;gdfd20670fb_0_9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1" name="Google Shape;271;gdfd20670fb_0_9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72" name="Google Shape;272;gdfd20670fb_0_9"/>
          <p:cNvGraphicFramePr/>
          <p:nvPr/>
        </p:nvGraphicFramePr>
        <p:xfrm>
          <a:off x="82445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3" name="Google Shape;273;gdfd20670fb_0_9"/>
          <p:cNvCxnSpPr/>
          <p:nvPr/>
        </p:nvCxnSpPr>
        <p:spPr>
          <a:xfrm>
            <a:off x="8572500" y="36460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gdfd20670fb_0_9"/>
          <p:cNvSpPr/>
          <p:nvPr/>
        </p:nvSpPr>
        <p:spPr>
          <a:xfrm>
            <a:off x="1233050" y="1787225"/>
            <a:ext cx="2299800" cy="10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54 and 32, 67 and 86 from linked list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dfd20670fb_0_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g1711769a3345a70e_8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1" name="Google Shape;281;g1711769a3345a70e_8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2" name="Google Shape;282;g1711769a3345a70e_8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g1711769a3345a70e_8"/>
          <p:cNvGraphicFramePr/>
          <p:nvPr/>
        </p:nvGraphicFramePr>
        <p:xfrm>
          <a:off x="71777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g1711769a3345a70e_8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5" name="Google Shape;285;g1711769a3345a70e_8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6" name="Google Shape;286;g1711769a3345a70e_8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7" name="Google Shape;287;g1711769a3345a70e_8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8" name="Google Shape;288;g1711769a3345a70e_8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9" name="Google Shape;289;g1711769a3345a70e_8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0" name="Google Shape;290;g1711769a3345a70e_8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91" name="Google Shape;291;g1711769a3345a70e_8"/>
          <p:cNvGraphicFramePr/>
          <p:nvPr/>
        </p:nvGraphicFramePr>
        <p:xfrm>
          <a:off x="82445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2" name="Google Shape;292;g1711769a3345a70e_8"/>
          <p:cNvCxnSpPr/>
          <p:nvPr/>
        </p:nvCxnSpPr>
        <p:spPr>
          <a:xfrm>
            <a:off x="8572500" y="36460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" name="Google Shape;293;g1711769a3345a70e_8"/>
          <p:cNvSpPr/>
          <p:nvPr/>
        </p:nvSpPr>
        <p:spPr>
          <a:xfrm>
            <a:off x="1233050" y="1787225"/>
            <a:ext cx="2299800" cy="10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54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711769a3345a70e_8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ac22c319b_0_39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eac22c319b_0_39"/>
          <p:cNvSpPr txBox="1"/>
          <p:nvPr/>
        </p:nvSpPr>
        <p:spPr>
          <a:xfrm>
            <a:off x="678045" y="1771733"/>
            <a:ext cx="996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 to Linked List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insert value to Linked List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to Linked List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delete value in Linked List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delete value in Linked List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geac22c319b_0_1209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0" name="Google Shape;300;geac22c319b_0_1209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1" name="Google Shape;301;geac22c319b_0_1209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geac22c319b_0_1209"/>
          <p:cNvGraphicFramePr/>
          <p:nvPr/>
        </p:nvGraphicFramePr>
        <p:xfrm>
          <a:off x="71777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95050"/>
                <a:gridCol w="695050"/>
                <a:gridCol w="695050"/>
              </a:tblGrid>
              <a:tr h="64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geac22c319b_0_1209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4" name="Google Shape;304;geac22c319b_0_1209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5" name="Google Shape;305;geac22c319b_0_1209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6" name="Google Shape;306;geac22c319b_0_1209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7" name="Google Shape;307;geac22c319b_0_1209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8" name="Google Shape;308;geac22c319b_0_1209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9" name="Google Shape;309;geac22c319b_0_1209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0" name="Google Shape;310;geac22c319b_0_1209"/>
          <p:cNvSpPr/>
          <p:nvPr/>
        </p:nvSpPr>
        <p:spPr>
          <a:xfrm>
            <a:off x="1233050" y="1787225"/>
            <a:ext cx="2299800" cy="10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32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eac22c319b_0_120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geac22c319b_0_1214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7" name="Google Shape;317;geac22c319b_0_1214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18" name="Google Shape;318;geac22c319b_0_1214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9" name="Google Shape;319;geac22c319b_0_1214"/>
          <p:cNvGraphicFramePr/>
          <p:nvPr/>
        </p:nvGraphicFramePr>
        <p:xfrm>
          <a:off x="71777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95050"/>
                <a:gridCol w="695050"/>
                <a:gridCol w="695050"/>
              </a:tblGrid>
              <a:tr h="64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0" name="Google Shape;320;geac22c319b_0_1214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21" name="Google Shape;321;geac22c319b_0_1214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2" name="Google Shape;322;geac22c319b_0_1214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23" name="Google Shape;323;geac22c319b_0_1214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4" name="Google Shape;324;geac22c319b_0_1214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geac22c319b_0_1214"/>
          <p:cNvSpPr/>
          <p:nvPr/>
        </p:nvSpPr>
        <p:spPr>
          <a:xfrm>
            <a:off x="1233050" y="1787225"/>
            <a:ext cx="2299800" cy="10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67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eac22c319b_0_1214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geac22c319b_0_1219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2" name="Google Shape;332;geac22c319b_0_1219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33" name="Google Shape;333;geac22c319b_0_1219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4" name="Google Shape;334;geac22c319b_0_1219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5" name="Google Shape;335;geac22c319b_0_1219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36" name="Google Shape;336;geac22c319b_0_1219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7" name="Google Shape;337;geac22c319b_0_1219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geac22c319b_0_1219"/>
          <p:cNvSpPr/>
          <p:nvPr/>
        </p:nvSpPr>
        <p:spPr>
          <a:xfrm>
            <a:off x="1233050" y="1787225"/>
            <a:ext cx="2299800" cy="10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86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eac22c319b_0_121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ac22c319b_0_1224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5" name="Google Shape;345;geac22c319b_0_1224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6" name="Google Shape;346;geac22c319b_0_1224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47" name="Google Shape;347;geac22c319b_0_1224"/>
          <p:cNvGraphicFramePr/>
          <p:nvPr/>
        </p:nvGraphicFramePr>
        <p:xfrm>
          <a:off x="26819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geac22c319b_0_1224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9" name="Google Shape;349;geac22c319b_0_1224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0" name="Google Shape;350;geac22c319b_0_1224"/>
          <p:cNvSpPr txBox="1"/>
          <p:nvPr/>
        </p:nvSpPr>
        <p:spPr>
          <a:xfrm>
            <a:off x="728925" y="415025"/>
            <a:ext cx="10928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fd20670fb_0_24"/>
          <p:cNvSpPr txBox="1"/>
          <p:nvPr>
            <p:ph idx="1" type="subTitle"/>
          </p:nvPr>
        </p:nvSpPr>
        <p:spPr>
          <a:xfrm>
            <a:off x="737425" y="1595175"/>
            <a:ext cx="85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operations of Binary tree using linked list.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dfd20670fb_0_24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772d2d31_0_39"/>
          <p:cNvSpPr txBox="1"/>
          <p:nvPr/>
        </p:nvSpPr>
        <p:spPr>
          <a:xfrm>
            <a:off x="631950" y="2859900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 to Linked List Binary Tree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c22c319b_0_662"/>
          <p:cNvSpPr txBox="1"/>
          <p:nvPr>
            <p:ph type="ctrTitle"/>
          </p:nvPr>
        </p:nvSpPr>
        <p:spPr>
          <a:xfrm>
            <a:off x="864700" y="1353426"/>
            <a:ext cx="10363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Declare variables static Node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root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=null, int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value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Deque&lt;Node&gt;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= new LinkedList&lt;Node&gt;()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static class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 the main class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variables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, Node left, Node right in the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class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static method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newNode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(int data) with Node as return type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 newNode method, create object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for Node class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.key = data,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.left = null,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.right == null and return temp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insertNode(Node root, int key)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printTree()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eac22c319b_0_662"/>
          <p:cNvSpPr txBox="1"/>
          <p:nvPr/>
        </p:nvSpPr>
        <p:spPr>
          <a:xfrm>
            <a:off x="728925" y="415025"/>
            <a:ext cx="1049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insert value to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4f1bb854_0_2"/>
          <p:cNvSpPr txBox="1"/>
          <p:nvPr>
            <p:ph type="ctrTitle"/>
          </p:nvPr>
        </p:nvSpPr>
        <p:spPr>
          <a:xfrm>
            <a:off x="796875" y="1000026"/>
            <a:ext cx="103632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insertValue(Node root, int Key):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newnode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with key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root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is null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root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= newnode()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.add(root)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lse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Node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Node =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.remove()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If (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.left == null)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.left = newnode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Add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.left to last of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to first of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return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root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else if (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.right == null)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.right = newnode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Add node.right to last of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return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root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return root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ee4f1bb854_0_2"/>
          <p:cNvSpPr txBox="1"/>
          <p:nvPr/>
        </p:nvSpPr>
        <p:spPr>
          <a:xfrm>
            <a:off x="728925" y="415025"/>
            <a:ext cx="1049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insert value to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e4f1bb854_0_8"/>
          <p:cNvSpPr txBox="1"/>
          <p:nvPr>
            <p:ph type="ctrTitle"/>
          </p:nvPr>
        </p:nvSpPr>
        <p:spPr>
          <a:xfrm>
            <a:off x="796875" y="1000026"/>
            <a:ext cx="10363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printTree()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Queue&lt;Node&gt;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queue1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= new LinkedList&lt;Node&gt;();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queue1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.add(roots)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if(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!=null)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while (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queue1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is not empty)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	Node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tempNode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queue1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.poll()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	Print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.key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	if (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.left != null)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enqueue left 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	if (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.right != null)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enqueue right 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else print tree is empty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e4f1bb854_0_8"/>
          <p:cNvSpPr txBox="1"/>
          <p:nvPr/>
        </p:nvSpPr>
        <p:spPr>
          <a:xfrm>
            <a:off x="728925" y="415025"/>
            <a:ext cx="1049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insert value to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ac22c319b_0_1052"/>
          <p:cNvSpPr txBox="1"/>
          <p:nvPr>
            <p:ph type="ctrTitle"/>
          </p:nvPr>
        </p:nvSpPr>
        <p:spPr>
          <a:xfrm>
            <a:off x="914400" y="1353425"/>
            <a:ext cx="22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6,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geac22c319b_0_1052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7" name="Google Shape;117;geac22c319b_0_1052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8" name="Google Shape;118;geac22c319b_0_1052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geac22c319b_0_1052"/>
          <p:cNvGraphicFramePr/>
          <p:nvPr/>
        </p:nvGraphicFramePr>
        <p:xfrm>
          <a:off x="71777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0" name="Google Shape;120;geac22c319b_0_1052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1" name="Google Shape;121;geac22c319b_0_1052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2" name="Google Shape;122;geac22c319b_0_1052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3" name="Google Shape;123;geac22c319b_0_1052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4" name="Google Shape;124;geac22c319b_0_1052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5" name="Google Shape;125;geac22c319b_0_1052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6" name="Google Shape;126;geac22c319b_0_1052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7" name="Google Shape;127;geac22c319b_0_1052"/>
          <p:cNvGraphicFramePr/>
          <p:nvPr/>
        </p:nvGraphicFramePr>
        <p:xfrm>
          <a:off x="82445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8" name="Google Shape;128;geac22c319b_0_1052"/>
          <p:cNvCxnSpPr/>
          <p:nvPr/>
        </p:nvCxnSpPr>
        <p:spPr>
          <a:xfrm>
            <a:off x="8572500" y="36460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9" name="Google Shape;129;geac22c319b_0_1052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geac22c319b_0_1052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to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2e6ebfb7_0_18"/>
          <p:cNvSpPr txBox="1"/>
          <p:nvPr>
            <p:ph type="ctrTitle"/>
          </p:nvPr>
        </p:nvSpPr>
        <p:spPr>
          <a:xfrm>
            <a:off x="914400" y="1353425"/>
            <a:ext cx="22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geb2e6ebfb7_0_18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7" name="Google Shape;137;geb2e6ebfb7_0_18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8" name="Google Shape;138;geb2e6ebfb7_0_18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geb2e6ebfb7_0_18"/>
          <p:cNvGraphicFramePr/>
          <p:nvPr/>
        </p:nvGraphicFramePr>
        <p:xfrm>
          <a:off x="71777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0" name="Google Shape;140;geb2e6ebfb7_0_18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1" name="Google Shape;141;geb2e6ebfb7_0_18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2" name="Google Shape;142;geb2e6ebfb7_0_18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3" name="Google Shape;143;geb2e6ebfb7_0_18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4" name="Google Shape;144;geb2e6ebfb7_0_18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5" name="Google Shape;145;geb2e6ebfb7_0_18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6" name="Google Shape;146;geb2e6ebfb7_0_18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7" name="Google Shape;147;geb2e6ebfb7_0_18"/>
          <p:cNvGraphicFramePr/>
          <p:nvPr/>
        </p:nvGraphicFramePr>
        <p:xfrm>
          <a:off x="82445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8" name="Google Shape;148;geb2e6ebfb7_0_18"/>
          <p:cNvCxnSpPr/>
          <p:nvPr/>
        </p:nvCxnSpPr>
        <p:spPr>
          <a:xfrm>
            <a:off x="8572500" y="36460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9" name="Google Shape;149;geb2e6ebfb7_0_18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geb2e6ebfb7_0_18"/>
          <p:cNvSpPr/>
          <p:nvPr/>
        </p:nvSpPr>
        <p:spPr>
          <a:xfrm>
            <a:off x="814675" y="4856400"/>
            <a:ext cx="1555200" cy="5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Deque 32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b2e6ebfb7_0_18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to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2e6ebfb7_0_40"/>
          <p:cNvSpPr txBox="1"/>
          <p:nvPr>
            <p:ph type="ctrTitle"/>
          </p:nvPr>
        </p:nvSpPr>
        <p:spPr>
          <a:xfrm>
            <a:off x="914400" y="1353425"/>
            <a:ext cx="22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geb2e6ebfb7_0_40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geb2e6ebfb7_0_40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9" name="Google Shape;159;geb2e6ebfb7_0_40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geb2e6ebfb7_0_40"/>
          <p:cNvGraphicFramePr/>
          <p:nvPr/>
        </p:nvGraphicFramePr>
        <p:xfrm>
          <a:off x="71777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1" name="Google Shape;161;geb2e6ebfb7_0_40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2" name="Google Shape;162;geb2e6ebfb7_0_40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3" name="Google Shape;163;geb2e6ebfb7_0_40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4" name="Google Shape;164;geb2e6ebfb7_0_40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5" name="Google Shape;165;geb2e6ebfb7_0_40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6" name="Google Shape;166;geb2e6ebfb7_0_40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7" name="Google Shape;167;geb2e6ebfb7_0_40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8" name="Google Shape;168;geb2e6ebfb7_0_40"/>
          <p:cNvGraphicFramePr/>
          <p:nvPr/>
        </p:nvGraphicFramePr>
        <p:xfrm>
          <a:off x="82445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9" name="Google Shape;169;geb2e6ebfb7_0_40"/>
          <p:cNvCxnSpPr/>
          <p:nvPr/>
        </p:nvCxnSpPr>
        <p:spPr>
          <a:xfrm>
            <a:off x="8572500" y="36460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70" name="Google Shape;170;geb2e6ebfb7_0_40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geb2e6ebfb7_0_40"/>
          <p:cNvGraphicFramePr/>
          <p:nvPr/>
        </p:nvGraphicFramePr>
        <p:xfrm>
          <a:off x="380225" y="49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{67C9B402-E2EB-4A68-971B-5256BE9CE34B}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2" name="Google Shape;172;geb2e6ebfb7_0_40"/>
          <p:cNvCxnSpPr/>
          <p:nvPr/>
        </p:nvCxnSpPr>
        <p:spPr>
          <a:xfrm flipH="1">
            <a:off x="1318400" y="4636600"/>
            <a:ext cx="563400" cy="310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geb2e6ebfb7_0_40"/>
          <p:cNvSpPr/>
          <p:nvPr/>
        </p:nvSpPr>
        <p:spPr>
          <a:xfrm>
            <a:off x="2643475" y="4780200"/>
            <a:ext cx="2568300" cy="7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Enque 32 from front as next is null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b2e6ebfb7_0_4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to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