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l/E9RG4aeRfP3BXwX+GFPYJZ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5" y="2804875"/>
            <a:ext cx="6987900" cy="96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operations on Binary Tree using Linked List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551750"/>
            <a:ext cx="1094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n implementation of operations on Binary Tree using Linked List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57754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mentation of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perations on Binary Tree using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