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Corbel"/>
      <p:regular r:id="rId42"/>
      <p:bold r:id="rId43"/>
      <p:italic r:id="rId44"/>
      <p:boldItalic r:id="rId45"/>
    </p:embeddedFont>
    <p:embeddedFont>
      <p:font typeface="Candar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g13um1VsYWzIUjQH8q6KiRBZW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Corbel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Corbel-italic.fntdata"/><Relationship Id="rId43" Type="http://schemas.openxmlformats.org/officeDocument/2006/relationships/font" Target="fonts/Corbel-bold.fntdata"/><Relationship Id="rId46" Type="http://schemas.openxmlformats.org/officeDocument/2006/relationships/font" Target="fonts/Candara-regular.fntdata"/><Relationship Id="rId45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ndara-italic.fntdata"/><Relationship Id="rId47" Type="http://schemas.openxmlformats.org/officeDocument/2006/relationships/font" Target="fonts/Candara-bold.fntdata"/><Relationship Id="rId49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df476c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adf476ce2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df476ce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eadf476ce2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df476c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eadf476ce2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df476ce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adf476ce2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df476ce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adf476ce2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df476ce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adf476ce2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df476ce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eadf476ce2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df476ce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adf476ce2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df476ce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eadf476ce2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df476ce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eadf476ce2_0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adf476ce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eadf476ce2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df476ce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adf476ce2_0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adf476ce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adf476ce2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adf476ce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eadf476ce2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adf476ce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eadf476ce2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adf476ce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adf476ce2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adf476ce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eadf476ce2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adf476ce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eadf476ce2_0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adf476ce2_0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eadf476ce2_0_3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adf476ce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eadf476ce2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b49031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b490311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adf476ce2_0_3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eadf476ce2_0_3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4" name="Google Shape;49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df476c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df476ce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df476ce2_0_4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df476ce2_0_4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df476ce2_0_4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adf476ce2_0_46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df476ce2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adf476ce2_0_4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67f51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867f517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df476c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adf476ce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Min heap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df476ce2_0_170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adf476ce2_0_170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adf476ce2_0_170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eadf476ce2_0_170"/>
          <p:cNvCxnSpPr>
            <a:stCxn id="103" idx="4"/>
            <a:endCxn id="104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geadf476ce2_0_17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adf476ce2_0_170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df476ce2_0_158"/>
          <p:cNvSpPr/>
          <p:nvPr/>
        </p:nvSpPr>
        <p:spPr>
          <a:xfrm>
            <a:off x="4405250" y="2611575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&lt; 34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adf476ce2_0_15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adf476ce2_0_15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df476ce2_0_158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eadf476ce2_0_158"/>
          <p:cNvCxnSpPr>
            <a:stCxn id="114" idx="4"/>
            <a:endCxn id="115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geadf476ce2_0_15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adf476ce2_0_158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df476ce2_0_135"/>
          <p:cNvSpPr/>
          <p:nvPr/>
        </p:nvSpPr>
        <p:spPr>
          <a:xfrm>
            <a:off x="6444150" y="26163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&lt; 42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adf476ce2_0_135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adf476ce2_0_135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adf476ce2_0_135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eadf476ce2_0_135"/>
          <p:cNvCxnSpPr>
            <a:stCxn id="125" idx="4"/>
            <a:endCxn id="126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eadf476ce2_0_135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eadf476ce2_0_135"/>
          <p:cNvCxnSpPr>
            <a:stCxn id="125" idx="4"/>
            <a:endCxn id="128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geadf476ce2_0_13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adf476ce2_0_135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df476ce2_0_181"/>
          <p:cNvSpPr/>
          <p:nvPr/>
        </p:nvSpPr>
        <p:spPr>
          <a:xfrm>
            <a:off x="2728850" y="3373575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34 &lt; 10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adf476ce2_0_181"/>
          <p:cNvSpPr/>
          <p:nvPr/>
        </p:nvSpPr>
        <p:spPr>
          <a:xfrm>
            <a:off x="2957747" y="3245776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eadf476ce2_0_18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adf476ce2_0_18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adf476ce2_0_18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eadf476ce2_0_181"/>
          <p:cNvCxnSpPr>
            <a:stCxn id="139" idx="4"/>
            <a:endCxn id="140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eadf476ce2_0_18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eadf476ce2_0_181"/>
          <p:cNvCxnSpPr>
            <a:stCxn id="139" idx="4"/>
            <a:endCxn id="142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geadf476ce2_0_18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eadf476ce2_0_181"/>
          <p:cNvCxnSpPr>
            <a:stCxn id="140" idx="4"/>
            <a:endCxn id="144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geadf476ce2_0_18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adf476ce2_0_18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df476ce2_0_19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adf476ce2_0_19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adf476ce2_0_196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adf476ce2_0_196"/>
          <p:cNvCxnSpPr>
            <a:stCxn id="153" idx="4"/>
            <a:endCxn id="154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eadf476ce2_0_196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geadf476ce2_0_196"/>
          <p:cNvCxnSpPr>
            <a:stCxn id="153" idx="4"/>
            <a:endCxn id="156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eadf476ce2_0_196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eadf476ce2_0_196"/>
          <p:cNvCxnSpPr>
            <a:stCxn id="154" idx="4"/>
            <a:endCxn id="158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eadf476ce2_0_19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adf476ce2_0_196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df476ce2_0_211"/>
          <p:cNvSpPr/>
          <p:nvPr/>
        </p:nvSpPr>
        <p:spPr>
          <a:xfrm>
            <a:off x="4458850" y="26163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&lt; 10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adf476ce2_0_211"/>
          <p:cNvSpPr/>
          <p:nvPr/>
        </p:nvSpPr>
        <p:spPr>
          <a:xfrm>
            <a:off x="4687747" y="248855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adf476ce2_0_21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adf476ce2_0_21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df476ce2_0_21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eadf476ce2_0_211"/>
          <p:cNvCxnSpPr>
            <a:stCxn id="169" idx="4"/>
            <a:endCxn id="170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eadf476ce2_0_21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eadf476ce2_0_211"/>
          <p:cNvCxnSpPr>
            <a:stCxn id="169" idx="4"/>
            <a:endCxn id="172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geadf476ce2_0_21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eadf476ce2_0_211"/>
          <p:cNvCxnSpPr>
            <a:stCxn id="170" idx="4"/>
            <a:endCxn id="174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geadf476ce2_0_21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df476ce2_0_21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df476ce2_0_22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adf476ce2_0_22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df476ce2_0_226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eadf476ce2_0_226"/>
          <p:cNvCxnSpPr>
            <a:stCxn id="183" idx="4"/>
            <a:endCxn id="184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eadf476ce2_0_226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eadf476ce2_0_226"/>
          <p:cNvCxnSpPr>
            <a:stCxn id="183" idx="4"/>
            <a:endCxn id="186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geadf476ce2_0_226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eadf476ce2_0_226"/>
          <p:cNvCxnSpPr>
            <a:stCxn id="184" idx="4"/>
            <a:endCxn id="188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eadf476ce2_0_22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df476ce2_0_226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df476ce2_0_241"/>
          <p:cNvSpPr/>
          <p:nvPr/>
        </p:nvSpPr>
        <p:spPr>
          <a:xfrm>
            <a:off x="4808150" y="340310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&lt; 14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adf476ce2_0_241"/>
          <p:cNvSpPr/>
          <p:nvPr/>
        </p:nvSpPr>
        <p:spPr>
          <a:xfrm>
            <a:off x="5037047" y="327530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adf476ce2_0_24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adf476ce2_0_24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adf476ce2_0_24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geadf476ce2_0_241"/>
          <p:cNvCxnSpPr>
            <a:stCxn id="199" idx="4"/>
            <a:endCxn id="200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geadf476ce2_0_24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eadf476ce2_0_241"/>
          <p:cNvCxnSpPr>
            <a:stCxn id="199" idx="4"/>
            <a:endCxn id="202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geadf476ce2_0_24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geadf476ce2_0_241"/>
          <p:cNvCxnSpPr>
            <a:stCxn id="200" idx="4"/>
            <a:endCxn id="204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geadf476ce2_0_241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eadf476ce2_0_241"/>
          <p:cNvCxnSpPr>
            <a:stCxn id="200" idx="4"/>
            <a:endCxn id="206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eadf476ce2_0_24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adf476ce2_0_24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df476ce2_0_260"/>
          <p:cNvSpPr/>
          <p:nvPr/>
        </p:nvSpPr>
        <p:spPr>
          <a:xfrm>
            <a:off x="4236650" y="258650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 &lt; 14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adf476ce2_0_260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adf476ce2_0_260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adf476ce2_0_260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eadf476ce2_0_260"/>
          <p:cNvCxnSpPr>
            <a:stCxn id="216" idx="4"/>
            <a:endCxn id="217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eadf476ce2_0_260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geadf476ce2_0_260"/>
          <p:cNvCxnSpPr>
            <a:stCxn id="216" idx="4"/>
            <a:endCxn id="219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geadf476ce2_0_260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eadf476ce2_0_260"/>
          <p:cNvCxnSpPr>
            <a:stCxn id="217" idx="4"/>
            <a:endCxn id="221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geadf476ce2_0_260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geadf476ce2_0_260"/>
          <p:cNvCxnSpPr>
            <a:stCxn id="217" idx="4"/>
            <a:endCxn id="223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geadf476ce2_0_26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adf476ce2_0_260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adf476ce2_0_34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adf476ce2_0_34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adf476ce2_0_34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eadf476ce2_0_341"/>
          <p:cNvCxnSpPr>
            <a:stCxn id="232" idx="4"/>
            <a:endCxn id="233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eadf476ce2_0_34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geadf476ce2_0_341"/>
          <p:cNvCxnSpPr>
            <a:stCxn id="232" idx="4"/>
            <a:endCxn id="235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eadf476ce2_0_34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geadf476ce2_0_341"/>
          <p:cNvCxnSpPr>
            <a:stCxn id="233" idx="4"/>
            <a:endCxn id="237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eadf476ce2_0_341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eadf476ce2_0_341"/>
          <p:cNvCxnSpPr>
            <a:stCxn id="233" idx="4"/>
            <a:endCxn id="239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geadf476ce2_0_341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eadf476ce2_0_341"/>
          <p:cNvCxnSpPr>
            <a:stCxn id="235" idx="4"/>
            <a:endCxn id="241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eadf476ce2_0_34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adf476ce2_0_34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602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adf476ce2_0_362"/>
          <p:cNvSpPr/>
          <p:nvPr/>
        </p:nvSpPr>
        <p:spPr>
          <a:xfrm>
            <a:off x="8325450" y="34134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42 &lt; 29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adf476ce2_0_362"/>
          <p:cNvSpPr/>
          <p:nvPr/>
        </p:nvSpPr>
        <p:spPr>
          <a:xfrm>
            <a:off x="8554347" y="328565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adf476ce2_0_362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adf476ce2_0_362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adf476ce2_0_362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eadf476ce2_0_362"/>
          <p:cNvCxnSpPr>
            <a:stCxn id="252" idx="4"/>
            <a:endCxn id="253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eadf476ce2_0_362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eadf476ce2_0_362"/>
          <p:cNvCxnSpPr>
            <a:stCxn id="252" idx="4"/>
            <a:endCxn id="255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eadf476ce2_0_362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eadf476ce2_0_362"/>
          <p:cNvCxnSpPr>
            <a:stCxn id="253" idx="4"/>
            <a:endCxn id="257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eadf476ce2_0_362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geadf476ce2_0_362"/>
          <p:cNvCxnSpPr>
            <a:stCxn id="253" idx="4"/>
            <a:endCxn id="259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eadf476ce2_0_362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eadf476ce2_0_362"/>
          <p:cNvCxnSpPr>
            <a:stCxn id="255" idx="4"/>
            <a:endCxn id="261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geadf476ce2_0_36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adf476ce2_0_362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adf476ce2_0_28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adf476ce2_0_28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adf476ce2_0_28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eadf476ce2_0_281"/>
          <p:cNvCxnSpPr>
            <a:stCxn id="270" idx="4"/>
            <a:endCxn id="271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geadf476ce2_0_28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geadf476ce2_0_281"/>
          <p:cNvCxnSpPr>
            <a:stCxn id="270" idx="4"/>
            <a:endCxn id="273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eadf476ce2_0_28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eadf476ce2_0_281"/>
          <p:cNvCxnSpPr>
            <a:stCxn id="271" idx="4"/>
            <a:endCxn id="275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eadf476ce2_0_281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eadf476ce2_0_281"/>
          <p:cNvCxnSpPr>
            <a:stCxn id="271" idx="4"/>
            <a:endCxn id="277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geadf476ce2_0_281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eadf476ce2_0_281"/>
          <p:cNvCxnSpPr>
            <a:stCxn id="273" idx="4"/>
            <a:endCxn id="279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geadf476ce2_0_28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eadf476ce2_0_28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df476ce2_0_299"/>
          <p:cNvSpPr/>
          <p:nvPr/>
        </p:nvSpPr>
        <p:spPr>
          <a:xfrm>
            <a:off x="6551050" y="26379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 &lt; 29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adf476ce2_0_299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adf476ce2_0_299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adf476ce2_0_299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geadf476ce2_0_299"/>
          <p:cNvCxnSpPr>
            <a:stCxn id="289" idx="4"/>
            <a:endCxn id="290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geadf476ce2_0_299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geadf476ce2_0_299"/>
          <p:cNvCxnSpPr>
            <a:stCxn id="289" idx="4"/>
            <a:endCxn id="292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eadf476ce2_0_299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eadf476ce2_0_299"/>
          <p:cNvCxnSpPr>
            <a:stCxn id="290" idx="4"/>
            <a:endCxn id="294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geadf476ce2_0_299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eadf476ce2_0_299"/>
          <p:cNvCxnSpPr>
            <a:stCxn id="290" idx="4"/>
            <a:endCxn id="296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geadf476ce2_0_299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geadf476ce2_0_299"/>
          <p:cNvCxnSpPr>
            <a:stCxn id="292" idx="4"/>
            <a:endCxn id="298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geadf476ce2_0_29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eadf476ce2_0_299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adf476ce2_0_31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eadf476ce2_0_31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adf476ce2_0_318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eadf476ce2_0_318"/>
          <p:cNvCxnSpPr>
            <a:stCxn id="307" idx="4"/>
            <a:endCxn id="308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geadf476ce2_0_318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geadf476ce2_0_318"/>
          <p:cNvCxnSpPr>
            <a:stCxn id="307" idx="4"/>
            <a:endCxn id="310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geadf476ce2_0_318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eadf476ce2_0_318"/>
          <p:cNvCxnSpPr>
            <a:stCxn id="308" idx="4"/>
            <a:endCxn id="312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geadf476ce2_0_318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geadf476ce2_0_318"/>
          <p:cNvCxnSpPr>
            <a:stCxn id="308" idx="4"/>
            <a:endCxn id="314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geadf476ce2_0_318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geadf476ce2_0_318"/>
          <p:cNvCxnSpPr>
            <a:stCxn id="310" idx="4"/>
            <a:endCxn id="316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geadf476ce2_0_318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geadf476ce2_0_318"/>
          <p:cNvCxnSpPr>
            <a:stCxn id="310" idx="4"/>
            <a:endCxn id="318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" name="Google Shape;320;geadf476ce2_0_31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eadf476ce2_0_318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adf476ce2_0_383"/>
          <p:cNvSpPr/>
          <p:nvPr/>
        </p:nvSpPr>
        <p:spPr>
          <a:xfrm>
            <a:off x="8306200" y="34134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29 &lt; 67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eadf476ce2_0_383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eadf476ce2_0_383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eadf476ce2_0_383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geadf476ce2_0_383"/>
          <p:cNvCxnSpPr>
            <a:stCxn id="328" idx="4"/>
            <a:endCxn id="329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geadf476ce2_0_383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eadf476ce2_0_383"/>
          <p:cNvCxnSpPr>
            <a:stCxn id="328" idx="4"/>
            <a:endCxn id="331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geadf476ce2_0_383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geadf476ce2_0_383"/>
          <p:cNvCxnSpPr>
            <a:stCxn id="329" idx="4"/>
            <a:endCxn id="333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geadf476ce2_0_383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geadf476ce2_0_383"/>
          <p:cNvCxnSpPr>
            <a:stCxn id="329" idx="4"/>
            <a:endCxn id="335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geadf476ce2_0_383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geadf476ce2_0_383"/>
          <p:cNvCxnSpPr>
            <a:stCxn id="331" idx="4"/>
            <a:endCxn id="337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geadf476ce2_0_383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geadf476ce2_0_383"/>
          <p:cNvCxnSpPr>
            <a:stCxn id="331" idx="4"/>
            <a:endCxn id="339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geadf476ce2_0_38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eadf476ce2_0_383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adf476ce2_0_403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eadf476ce2_0_403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eadf476ce2_0_403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geadf476ce2_0_403"/>
          <p:cNvCxnSpPr>
            <a:stCxn id="348" idx="4"/>
            <a:endCxn id="349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" name="Google Shape;351;geadf476ce2_0_403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geadf476ce2_0_403"/>
          <p:cNvCxnSpPr>
            <a:stCxn id="348" idx="4"/>
            <a:endCxn id="351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geadf476ce2_0_403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eadf476ce2_0_403"/>
          <p:cNvCxnSpPr>
            <a:stCxn id="349" idx="4"/>
            <a:endCxn id="353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geadf476ce2_0_403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geadf476ce2_0_403"/>
          <p:cNvCxnSpPr>
            <a:stCxn id="349" idx="4"/>
            <a:endCxn id="355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geadf476ce2_0_403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geadf476ce2_0_403"/>
          <p:cNvCxnSpPr>
            <a:stCxn id="351" idx="4"/>
            <a:endCxn id="357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geadf476ce2_0_403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eadf476ce2_0_403"/>
          <p:cNvCxnSpPr>
            <a:stCxn id="351" idx="4"/>
            <a:endCxn id="359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1" name="Google Shape;361;geadf476ce2_0_403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geadf476ce2_0_403"/>
          <p:cNvCxnSpPr>
            <a:stCxn id="353" idx="4"/>
            <a:endCxn id="361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geadf476ce2_0_40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eadf476ce2_0_403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adf476ce2_0_425"/>
          <p:cNvSpPr/>
          <p:nvPr/>
        </p:nvSpPr>
        <p:spPr>
          <a:xfrm>
            <a:off x="1738700" y="41754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34 &lt; 44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eadf476ce2_0_425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eadf476ce2_0_425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eadf476ce2_0_425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geadf476ce2_0_425"/>
          <p:cNvCxnSpPr>
            <a:stCxn id="371" idx="4"/>
            <a:endCxn id="372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geadf476ce2_0_425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geadf476ce2_0_425"/>
          <p:cNvCxnSpPr>
            <a:stCxn id="371" idx="4"/>
            <a:endCxn id="374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6" name="Google Shape;376;geadf476ce2_0_425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geadf476ce2_0_425"/>
          <p:cNvCxnSpPr>
            <a:stCxn id="372" idx="4"/>
            <a:endCxn id="376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geadf476ce2_0_425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eadf476ce2_0_425"/>
          <p:cNvCxnSpPr>
            <a:stCxn id="372" idx="4"/>
            <a:endCxn id="378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geadf476ce2_0_425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geadf476ce2_0_425"/>
          <p:cNvCxnSpPr>
            <a:stCxn id="374" idx="4"/>
            <a:endCxn id="380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geadf476ce2_0_425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geadf476ce2_0_425"/>
          <p:cNvCxnSpPr>
            <a:stCxn id="374" idx="4"/>
            <a:endCxn id="382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geadf476ce2_0_425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geadf476ce2_0_425"/>
          <p:cNvCxnSpPr>
            <a:stCxn id="376" idx="4"/>
            <a:endCxn id="384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geadf476ce2_0_42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eadf476ce2_0_425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df476ce2_0_47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eadf476ce2_0_47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eadf476ce2_0_47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geadf476ce2_0_471"/>
          <p:cNvCxnSpPr>
            <a:stCxn id="393" idx="4"/>
            <a:endCxn id="394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Google Shape;396;geadf476ce2_0_47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geadf476ce2_0_471"/>
          <p:cNvCxnSpPr>
            <a:stCxn id="393" idx="4"/>
            <a:endCxn id="396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geadf476ce2_0_47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geadf476ce2_0_471"/>
          <p:cNvCxnSpPr>
            <a:stCxn id="394" idx="4"/>
            <a:endCxn id="398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geadf476ce2_0_471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geadf476ce2_0_471"/>
          <p:cNvCxnSpPr>
            <a:stCxn id="394" idx="4"/>
            <a:endCxn id="400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geadf476ce2_0_471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geadf476ce2_0_471"/>
          <p:cNvCxnSpPr>
            <a:stCxn id="396" idx="4"/>
            <a:endCxn id="402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geadf476ce2_0_471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geadf476ce2_0_471"/>
          <p:cNvCxnSpPr>
            <a:stCxn id="396" idx="4"/>
            <a:endCxn id="404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geadf476ce2_0_471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geadf476ce2_0_471"/>
          <p:cNvCxnSpPr>
            <a:stCxn id="398" idx="4"/>
            <a:endCxn id="406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geadf476ce2_0_471"/>
          <p:cNvSpPr/>
          <p:nvPr/>
        </p:nvSpPr>
        <p:spPr>
          <a:xfrm>
            <a:off x="33817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geadf476ce2_0_471"/>
          <p:cNvCxnSpPr>
            <a:stCxn id="398" idx="4"/>
            <a:endCxn id="408" idx="0"/>
          </p:cNvCxnSpPr>
          <p:nvPr/>
        </p:nvCxnSpPr>
        <p:spPr>
          <a:xfrm>
            <a:off x="3287891" y="4535900"/>
            <a:ext cx="4572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0" name="Google Shape;410;geadf476ce2_0_471"/>
          <p:cNvSpPr/>
          <p:nvPr/>
        </p:nvSpPr>
        <p:spPr>
          <a:xfrm>
            <a:off x="3754050" y="420830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34 &lt; 26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eadf476ce2_0_471"/>
          <p:cNvSpPr/>
          <p:nvPr/>
        </p:nvSpPr>
        <p:spPr>
          <a:xfrm>
            <a:off x="3982947" y="404765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adf476ce2_0_47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eadf476ce2_0_47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adf476ce2_0_319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eadf476ce2_0_319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eadf476ce2_0_3191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geadf476ce2_0_3191"/>
          <p:cNvCxnSpPr>
            <a:stCxn id="419" idx="4"/>
            <a:endCxn id="420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2" name="Google Shape;422;geadf476ce2_0_3191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geadf476ce2_0_3191"/>
          <p:cNvCxnSpPr>
            <a:stCxn id="419" idx="4"/>
            <a:endCxn id="422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geadf476ce2_0_3191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geadf476ce2_0_3191"/>
          <p:cNvCxnSpPr>
            <a:stCxn id="420" idx="4"/>
            <a:endCxn id="424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" name="Google Shape;426;geadf476ce2_0_3191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geadf476ce2_0_3191"/>
          <p:cNvCxnSpPr>
            <a:stCxn id="420" idx="4"/>
            <a:endCxn id="426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geadf476ce2_0_3191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geadf476ce2_0_3191"/>
          <p:cNvCxnSpPr>
            <a:stCxn id="422" idx="4"/>
            <a:endCxn id="428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0" name="Google Shape;430;geadf476ce2_0_3191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geadf476ce2_0_3191"/>
          <p:cNvCxnSpPr>
            <a:stCxn id="422" idx="4"/>
            <a:endCxn id="430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2" name="Google Shape;432;geadf476ce2_0_3191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geadf476ce2_0_3191"/>
          <p:cNvCxnSpPr>
            <a:stCxn id="424" idx="4"/>
            <a:endCxn id="432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geadf476ce2_0_3191"/>
          <p:cNvSpPr/>
          <p:nvPr/>
        </p:nvSpPr>
        <p:spPr>
          <a:xfrm>
            <a:off x="33817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geadf476ce2_0_3191"/>
          <p:cNvCxnSpPr>
            <a:stCxn id="424" idx="4"/>
            <a:endCxn id="434" idx="0"/>
          </p:cNvCxnSpPr>
          <p:nvPr/>
        </p:nvCxnSpPr>
        <p:spPr>
          <a:xfrm>
            <a:off x="3287891" y="4535900"/>
            <a:ext cx="4572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6" name="Google Shape;436;geadf476ce2_0_319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eadf476ce2_0_319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adf476ce2_0_518"/>
          <p:cNvSpPr/>
          <p:nvPr/>
        </p:nvSpPr>
        <p:spPr>
          <a:xfrm>
            <a:off x="5310775" y="457700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&lt; 31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eadf476ce2_0_518"/>
          <p:cNvSpPr/>
          <p:nvPr/>
        </p:nvSpPr>
        <p:spPr>
          <a:xfrm>
            <a:off x="5494247" y="442865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eadf476ce2_0_51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eadf476ce2_0_518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eadf476ce2_0_518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geadf476ce2_0_518"/>
          <p:cNvCxnSpPr>
            <a:stCxn id="445" idx="4"/>
            <a:endCxn id="446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geadf476ce2_0_518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geadf476ce2_0_518"/>
          <p:cNvCxnSpPr>
            <a:stCxn id="445" idx="4"/>
            <a:endCxn id="448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geadf476ce2_0_518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geadf476ce2_0_518"/>
          <p:cNvCxnSpPr>
            <a:stCxn id="446" idx="4"/>
            <a:endCxn id="450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geadf476ce2_0_518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geadf476ce2_0_518"/>
          <p:cNvCxnSpPr>
            <a:stCxn id="446" idx="4"/>
            <a:endCxn id="452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4" name="Google Shape;454;geadf476ce2_0_518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geadf476ce2_0_518"/>
          <p:cNvCxnSpPr>
            <a:stCxn id="448" idx="4"/>
            <a:endCxn id="454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geadf476ce2_0_518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geadf476ce2_0_518"/>
          <p:cNvCxnSpPr>
            <a:stCxn id="448" idx="4"/>
            <a:endCxn id="456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geadf476ce2_0_518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geadf476ce2_0_518"/>
          <p:cNvCxnSpPr>
            <a:stCxn id="450" idx="4"/>
            <a:endCxn id="458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geadf476ce2_0_518"/>
          <p:cNvSpPr/>
          <p:nvPr/>
        </p:nvSpPr>
        <p:spPr>
          <a:xfrm>
            <a:off x="33817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geadf476ce2_0_518"/>
          <p:cNvCxnSpPr>
            <a:stCxn id="450" idx="4"/>
            <a:endCxn id="460" idx="0"/>
          </p:cNvCxnSpPr>
          <p:nvPr/>
        </p:nvCxnSpPr>
        <p:spPr>
          <a:xfrm>
            <a:off x="3287891" y="4535900"/>
            <a:ext cx="4572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geadf476ce2_0_518"/>
          <p:cNvSpPr/>
          <p:nvPr/>
        </p:nvSpPr>
        <p:spPr>
          <a:xfrm>
            <a:off x="4296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geadf476ce2_0_518"/>
          <p:cNvCxnSpPr>
            <a:stCxn id="452" idx="4"/>
            <a:endCxn id="462" idx="0"/>
          </p:cNvCxnSpPr>
          <p:nvPr/>
        </p:nvCxnSpPr>
        <p:spPr>
          <a:xfrm flipH="1">
            <a:off x="4659391" y="4535900"/>
            <a:ext cx="5589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4" name="Google Shape;464;geadf476ce2_0_51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eadf476ce2_0_518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903119e_0_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b4903119e_0_0"/>
          <p:cNvSpPr txBox="1"/>
          <p:nvPr/>
        </p:nvSpPr>
        <p:spPr>
          <a:xfrm>
            <a:off x="728925" y="1601625"/>
            <a:ext cx="1092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in which parent node is less than its children nodes is called min heap.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 heap is always a complete binary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adf476ce2_0_323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eadf476ce2_0_3236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eadf476ce2_0_3236"/>
          <p:cNvSpPr/>
          <p:nvPr/>
        </p:nvSpPr>
        <p:spPr>
          <a:xfrm>
            <a:off x="38389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geadf476ce2_0_3236"/>
          <p:cNvCxnSpPr>
            <a:stCxn id="471" idx="4"/>
            <a:endCxn id="472" idx="0"/>
          </p:cNvCxnSpPr>
          <p:nvPr/>
        </p:nvCxnSpPr>
        <p:spPr>
          <a:xfrm flipH="1">
            <a:off x="4202266" y="2976800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geadf476ce2_0_3236"/>
          <p:cNvSpPr/>
          <p:nvPr/>
        </p:nvSpPr>
        <p:spPr>
          <a:xfrm>
            <a:off x="7496591" y="3351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geadf476ce2_0_3236"/>
          <p:cNvCxnSpPr>
            <a:stCxn id="471" idx="4"/>
            <a:endCxn id="474" idx="0"/>
          </p:cNvCxnSpPr>
          <p:nvPr/>
        </p:nvCxnSpPr>
        <p:spPr>
          <a:xfrm>
            <a:off x="5945566" y="2976800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geadf476ce2_0_3236"/>
          <p:cNvSpPr/>
          <p:nvPr/>
        </p:nvSpPr>
        <p:spPr>
          <a:xfrm>
            <a:off x="29245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geadf476ce2_0_3236"/>
          <p:cNvCxnSpPr>
            <a:stCxn id="472" idx="4"/>
            <a:endCxn id="476" idx="0"/>
          </p:cNvCxnSpPr>
          <p:nvPr/>
        </p:nvCxnSpPr>
        <p:spPr>
          <a:xfrm flipH="1">
            <a:off x="3287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geadf476ce2_0_3236"/>
          <p:cNvSpPr/>
          <p:nvPr/>
        </p:nvSpPr>
        <p:spPr>
          <a:xfrm>
            <a:off x="4854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geadf476ce2_0_3236"/>
          <p:cNvCxnSpPr>
            <a:stCxn id="472" idx="4"/>
            <a:endCxn id="478" idx="0"/>
          </p:cNvCxnSpPr>
          <p:nvPr/>
        </p:nvCxnSpPr>
        <p:spPr>
          <a:xfrm>
            <a:off x="4202291" y="377390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geadf476ce2_0_3236"/>
          <p:cNvSpPr/>
          <p:nvPr/>
        </p:nvSpPr>
        <p:spPr>
          <a:xfrm>
            <a:off x="6632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geadf476ce2_0_3236"/>
          <p:cNvCxnSpPr>
            <a:stCxn id="474" idx="4"/>
            <a:endCxn id="480" idx="0"/>
          </p:cNvCxnSpPr>
          <p:nvPr/>
        </p:nvCxnSpPr>
        <p:spPr>
          <a:xfrm flipH="1">
            <a:off x="6996191" y="3773900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geadf476ce2_0_3236"/>
          <p:cNvSpPr/>
          <p:nvPr/>
        </p:nvSpPr>
        <p:spPr>
          <a:xfrm>
            <a:off x="8410991" y="4113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geadf476ce2_0_3236"/>
          <p:cNvCxnSpPr>
            <a:stCxn id="474" idx="4"/>
            <a:endCxn id="482" idx="0"/>
          </p:cNvCxnSpPr>
          <p:nvPr/>
        </p:nvCxnSpPr>
        <p:spPr>
          <a:xfrm>
            <a:off x="7859891" y="3773900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4" name="Google Shape;484;geadf476ce2_0_3236"/>
          <p:cNvSpPr/>
          <p:nvPr/>
        </p:nvSpPr>
        <p:spPr>
          <a:xfrm>
            <a:off x="2391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geadf476ce2_0_3236"/>
          <p:cNvCxnSpPr>
            <a:stCxn id="476" idx="4"/>
            <a:endCxn id="484" idx="0"/>
          </p:cNvCxnSpPr>
          <p:nvPr/>
        </p:nvCxnSpPr>
        <p:spPr>
          <a:xfrm flipH="1">
            <a:off x="2754491" y="45359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geadf476ce2_0_3236"/>
          <p:cNvSpPr/>
          <p:nvPr/>
        </p:nvSpPr>
        <p:spPr>
          <a:xfrm>
            <a:off x="33817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geadf476ce2_0_3236"/>
          <p:cNvCxnSpPr>
            <a:stCxn id="476" idx="4"/>
            <a:endCxn id="486" idx="0"/>
          </p:cNvCxnSpPr>
          <p:nvPr/>
        </p:nvCxnSpPr>
        <p:spPr>
          <a:xfrm>
            <a:off x="3287891" y="4535900"/>
            <a:ext cx="4572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geadf476ce2_0_3236"/>
          <p:cNvSpPr/>
          <p:nvPr/>
        </p:nvSpPr>
        <p:spPr>
          <a:xfrm>
            <a:off x="4296191" y="48755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" name="Google Shape;489;geadf476ce2_0_3236"/>
          <p:cNvCxnSpPr>
            <a:stCxn id="478" idx="4"/>
            <a:endCxn id="488" idx="0"/>
          </p:cNvCxnSpPr>
          <p:nvPr/>
        </p:nvCxnSpPr>
        <p:spPr>
          <a:xfrm flipH="1">
            <a:off x="4659391" y="4535900"/>
            <a:ext cx="5589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0" name="Google Shape;490;geadf476ce2_0_323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eadf476ce2_0_3236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fd20670fb_0_24"/>
          <p:cNvSpPr txBox="1"/>
          <p:nvPr/>
        </p:nvSpPr>
        <p:spPr>
          <a:xfrm>
            <a:off x="737425" y="1595175"/>
            <a:ext cx="1092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what min heap is, and how to create min heap using algorithm and example.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dfd20670fb_0_2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df476ce2_0_6"/>
          <p:cNvSpPr txBox="1"/>
          <p:nvPr/>
        </p:nvSpPr>
        <p:spPr>
          <a:xfrm>
            <a:off x="728925" y="1074275"/>
            <a:ext cx="94743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size of tree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 1 to size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value and store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!=0){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minSort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cannot use 0. As it is reserved for other purpose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 i by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i-- // reduce i value after for loop as i will point to size+1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df476ce2_0_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df476ce2_0_4699"/>
          <p:cNvSpPr txBox="1"/>
          <p:nvPr/>
        </p:nvSpPr>
        <p:spPr>
          <a:xfrm>
            <a:off x="728925" y="1651750"/>
            <a:ext cx="9474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minSort():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oolean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false)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oolean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true;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%2!=0) // here j will act as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right_index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parent_index = (j-1)/2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2*parent_index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adf476ce2_0_469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df476ce2_0_4694"/>
          <p:cNvSpPr txBox="1"/>
          <p:nvPr/>
        </p:nvSpPr>
        <p:spPr>
          <a:xfrm>
            <a:off x="728925" y="1560725"/>
            <a:ext cx="9278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[parent_index] 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[left_index])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[left_index] 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swap(left_index, j)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[left_index] &lt;= tree[j])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swap(parent_index, left_index)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[parent_index] &lt;=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[parent_index] 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swap(parent_index, j)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adf476ce2_0_469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df476ce2_0_4689"/>
          <p:cNvSpPr txBox="1"/>
          <p:nvPr/>
        </p:nvSpPr>
        <p:spPr>
          <a:xfrm>
            <a:off x="728925" y="14895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 // when j is at some left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parent_index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j /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swap(parent_index, j)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j--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adf476ce2_0_468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67f51777_0_0"/>
          <p:cNvSpPr txBox="1"/>
          <p:nvPr/>
        </p:nvSpPr>
        <p:spPr>
          <a:xfrm>
            <a:off x="728925" y="1489500"/>
            <a:ext cx="10279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index1,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index2):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tree[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tree[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index2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index2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Binary Tree in level by level order. Root is: " +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 1 to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867f51777_0_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df476ce2_0_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df476ce2_0_1"/>
          <p:cNvSpPr/>
          <p:nvPr/>
        </p:nvSpPr>
        <p:spPr>
          <a:xfrm>
            <a:off x="5582266" y="2554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adf476ce2_0_1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Min heap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adf476ce2_0_1"/>
          <p:cNvSpPr txBox="1"/>
          <p:nvPr/>
        </p:nvSpPr>
        <p:spPr>
          <a:xfrm>
            <a:off x="728925" y="15880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34, 33, 42, 10, 14, 29, 67, 44, 26, 31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