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iikiLjuCeLFML/LJF/uGf0P1B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of Min Heap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40238"/>
            <a:ext cx="84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 of Min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h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eap.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6881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Min heap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