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Corbel"/>
      <p:regular r:id="rId33"/>
      <p:bold r:id="rId34"/>
      <p:italic r:id="rId35"/>
      <p:boldItalic r:id="rId36"/>
    </p:embeddedFont>
    <p:embeddedFont>
      <p:font typeface="Candar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jt6ktFhPzUrubS/1xazVBZx7eg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schemas.openxmlformats.org/officeDocument/2006/relationships/font" Target="fonts/Candara-regular.fnt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39" Type="http://schemas.openxmlformats.org/officeDocument/2006/relationships/font" Target="fonts/Candara-italic.fntdata"/><Relationship Id="rId16" Type="http://schemas.openxmlformats.org/officeDocument/2006/relationships/slide" Target="slides/slide11.xml"/><Relationship Id="rId38" Type="http://schemas.openxmlformats.org/officeDocument/2006/relationships/font" Target="fonts/Candar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df476ce2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adf476ce2_0_17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df476ce2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eadf476ce2_0_17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df476ce2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eadf476ce2_0_3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df476ce2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adf476ce2_0_18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adf476ce2_0_3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adf476ce2_0_3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df476ce2_0_1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adf476ce2_0_18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df476ce2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adf476ce2_0_18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df476ce2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eadf476ce2_0_18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df476ce2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eadf476ce2_0_19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adf476ce2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eadf476ce2_0_19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df476ce2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eadf476ce2_0_1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adf476ce2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eadf476ce2_0_19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df476c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df476ce2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e3e9f2d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e3e9f2df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3e9f2d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e3e9f2dfb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e3e9f2d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e3e9f2dfb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e3e9f2df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e3e9f2dfb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3e9f2df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e3e9f2dfb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df476ce2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adf476ce2_0_17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Max Heap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df476ce2_0_1786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adf476ce2_0_1786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adf476ce2_0_178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adf476ce2_0_178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eadf476ce2_0_1786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geadf476ce2_0_1786"/>
          <p:cNvCxnSpPr>
            <a:stCxn id="105" idx="4"/>
            <a:endCxn id="106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df476ce2_0_1795"/>
          <p:cNvSpPr/>
          <p:nvPr/>
        </p:nvSpPr>
        <p:spPr>
          <a:xfrm>
            <a:off x="4405250" y="2535375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&gt; 35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adf476ce2_0_1795"/>
          <p:cNvSpPr/>
          <p:nvPr/>
        </p:nvSpPr>
        <p:spPr>
          <a:xfrm>
            <a:off x="4634147" y="2382501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adf476ce2_0_1795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df476ce2_0_1795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adf476ce2_0_179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adf476ce2_0_179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adf476ce2_0_1795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geadf476ce2_0_1795"/>
          <p:cNvCxnSpPr>
            <a:stCxn id="117" idx="4"/>
            <a:endCxn id="118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df476ce2_0_3065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adf476ce2_0_3065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adf476ce2_0_306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adf476ce2_0_306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adf476ce2_0_3065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eadf476ce2_0_3065"/>
          <p:cNvCxnSpPr>
            <a:stCxn id="127" idx="4"/>
            <a:endCxn id="128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df476ce2_0_1805"/>
          <p:cNvSpPr/>
          <p:nvPr/>
        </p:nvSpPr>
        <p:spPr>
          <a:xfrm>
            <a:off x="6672750" y="2464613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35 &gt; 42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adf476ce2_0_1805"/>
          <p:cNvSpPr/>
          <p:nvPr/>
        </p:nvSpPr>
        <p:spPr>
          <a:xfrm>
            <a:off x="6901647" y="2336813"/>
            <a:ext cx="540300" cy="5541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adf476ce2_0_1805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adf476ce2_0_1805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adf476ce2_0_180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eadf476ce2_0_1805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adf476ce2_0_1805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eadf476ce2_0_1805"/>
          <p:cNvCxnSpPr>
            <a:stCxn id="139" idx="4"/>
            <a:endCxn id="140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eadf476ce2_0_1805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eadf476ce2_0_1805"/>
          <p:cNvCxnSpPr>
            <a:stCxn id="139" idx="4"/>
            <a:endCxn id="142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df476ce2_0_3078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adf476ce2_0_3078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adf476ce2_0_3078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adf476ce2_0_3078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adf476ce2_0_3078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eadf476ce2_0_3078"/>
          <p:cNvCxnSpPr>
            <a:stCxn id="151" idx="4"/>
            <a:endCxn id="152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geadf476ce2_0_3078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eadf476ce2_0_3078"/>
          <p:cNvCxnSpPr>
            <a:stCxn id="151" idx="4"/>
            <a:endCxn id="154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df476ce2_0_1817"/>
          <p:cNvSpPr/>
          <p:nvPr/>
        </p:nvSpPr>
        <p:spPr>
          <a:xfrm>
            <a:off x="2728850" y="3449775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&gt; 10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adf476ce2_0_1817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adf476ce2_0_1817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adf476ce2_0_1817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eadf476ce2_0_1817"/>
          <p:cNvCxnSpPr>
            <a:stCxn id="162" idx="4"/>
            <a:endCxn id="163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geadf476ce2_0_1817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eadf476ce2_0_1817"/>
          <p:cNvCxnSpPr>
            <a:stCxn id="162" idx="4"/>
            <a:endCxn id="165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eadf476ce2_0_1817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eadf476ce2_0_1817"/>
          <p:cNvCxnSpPr>
            <a:stCxn id="163" idx="4"/>
            <a:endCxn id="167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eadf476ce2_0_1817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df476ce2_0_1817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df476ce2_0_1832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adf476ce2_0_1832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df476ce2_0_1832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eadf476ce2_0_1832"/>
          <p:cNvCxnSpPr>
            <a:stCxn id="176" idx="4"/>
            <a:endCxn id="177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eadf476ce2_0_1832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eadf476ce2_0_1832"/>
          <p:cNvCxnSpPr>
            <a:stCxn id="176" idx="4"/>
            <a:endCxn id="179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geadf476ce2_0_1832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eadf476ce2_0_1832"/>
          <p:cNvCxnSpPr>
            <a:stCxn id="177" idx="4"/>
            <a:endCxn id="181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geadf476ce2_0_1832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df476ce2_0_1832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df476ce2_0_1873"/>
          <p:cNvSpPr/>
          <p:nvPr/>
        </p:nvSpPr>
        <p:spPr>
          <a:xfrm>
            <a:off x="4873050" y="3317225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33 &gt; 14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adf476ce2_0_1873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df476ce2_0_1873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adf476ce2_0_1873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geadf476ce2_0_1873"/>
          <p:cNvCxnSpPr>
            <a:stCxn id="191" idx="4"/>
            <a:endCxn id="192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geadf476ce2_0_1873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geadf476ce2_0_1873"/>
          <p:cNvCxnSpPr>
            <a:stCxn id="191" idx="4"/>
            <a:endCxn id="194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geadf476ce2_0_1873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eadf476ce2_0_1873"/>
          <p:cNvCxnSpPr>
            <a:stCxn id="192" idx="4"/>
            <a:endCxn id="196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eadf476ce2_0_1873"/>
          <p:cNvSpPr/>
          <p:nvPr/>
        </p:nvSpPr>
        <p:spPr>
          <a:xfrm>
            <a:off x="4919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geadf476ce2_0_1873"/>
          <p:cNvCxnSpPr>
            <a:stCxn id="192" idx="4"/>
            <a:endCxn id="198" idx="0"/>
          </p:cNvCxnSpPr>
          <p:nvPr/>
        </p:nvCxnSpPr>
        <p:spPr>
          <a:xfrm>
            <a:off x="4267191" y="368802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eadf476ce2_0_1873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adf476ce2_0_1873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df476ce2_0_1906"/>
          <p:cNvSpPr/>
          <p:nvPr/>
        </p:nvSpPr>
        <p:spPr>
          <a:xfrm>
            <a:off x="7955350" y="38706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35 &gt; 19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adf476ce2_0_190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adf476ce2_0_190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adf476ce2_0_1906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eadf476ce2_0_1906"/>
          <p:cNvCxnSpPr>
            <a:stCxn id="208" idx="4"/>
            <a:endCxn id="209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eadf476ce2_0_1906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eadf476ce2_0_1906"/>
          <p:cNvCxnSpPr>
            <a:stCxn id="208" idx="4"/>
            <a:endCxn id="211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eadf476ce2_0_1906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eadf476ce2_0_1906"/>
          <p:cNvCxnSpPr>
            <a:stCxn id="209" idx="4"/>
            <a:endCxn id="213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eadf476ce2_0_1906"/>
          <p:cNvSpPr/>
          <p:nvPr/>
        </p:nvSpPr>
        <p:spPr>
          <a:xfrm>
            <a:off x="4919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eadf476ce2_0_1906"/>
          <p:cNvCxnSpPr>
            <a:stCxn id="209" idx="4"/>
            <a:endCxn id="215" idx="0"/>
          </p:cNvCxnSpPr>
          <p:nvPr/>
        </p:nvCxnSpPr>
        <p:spPr>
          <a:xfrm>
            <a:off x="4267191" y="368802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eadf476ce2_0_1906"/>
          <p:cNvSpPr/>
          <p:nvPr/>
        </p:nvSpPr>
        <p:spPr>
          <a:xfrm>
            <a:off x="6697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eadf476ce2_0_1906"/>
          <p:cNvCxnSpPr>
            <a:endCxn id="217" idx="0"/>
          </p:cNvCxnSpPr>
          <p:nvPr/>
        </p:nvCxnSpPr>
        <p:spPr>
          <a:xfrm flipH="1">
            <a:off x="7061191" y="368802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eadf476ce2_0_1906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adf476ce2_0_1906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adf476ce2_0_1923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adf476ce2_0_1923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adf476ce2_0_1923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eadf476ce2_0_1923"/>
          <p:cNvCxnSpPr>
            <a:stCxn id="226" idx="4"/>
            <a:endCxn id="227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geadf476ce2_0_1923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geadf476ce2_0_1923"/>
          <p:cNvCxnSpPr>
            <a:stCxn id="226" idx="4"/>
            <a:endCxn id="229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geadf476ce2_0_1923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eadf476ce2_0_1923"/>
          <p:cNvCxnSpPr>
            <a:stCxn id="227" idx="4"/>
            <a:endCxn id="231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geadf476ce2_0_1923"/>
          <p:cNvSpPr/>
          <p:nvPr/>
        </p:nvSpPr>
        <p:spPr>
          <a:xfrm>
            <a:off x="4919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eadf476ce2_0_1923"/>
          <p:cNvCxnSpPr>
            <a:stCxn id="227" idx="4"/>
            <a:endCxn id="233" idx="0"/>
          </p:cNvCxnSpPr>
          <p:nvPr/>
        </p:nvCxnSpPr>
        <p:spPr>
          <a:xfrm>
            <a:off x="4267191" y="368802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geadf476ce2_0_1923"/>
          <p:cNvSpPr/>
          <p:nvPr/>
        </p:nvSpPr>
        <p:spPr>
          <a:xfrm>
            <a:off x="6697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geadf476ce2_0_1923"/>
          <p:cNvCxnSpPr>
            <a:endCxn id="235" idx="0"/>
          </p:cNvCxnSpPr>
          <p:nvPr/>
        </p:nvCxnSpPr>
        <p:spPr>
          <a:xfrm flipH="1">
            <a:off x="7061191" y="368802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eadf476ce2_0_1923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adf476ce2_0_1923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312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Max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df476ce2_0_1977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adf476ce2_0_1977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adf476ce2_0_1977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geadf476ce2_0_1977"/>
          <p:cNvCxnSpPr>
            <a:stCxn id="244" idx="4"/>
            <a:endCxn id="245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geadf476ce2_0_1977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eadf476ce2_0_1977"/>
          <p:cNvCxnSpPr>
            <a:stCxn id="244" idx="4"/>
            <a:endCxn id="247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eadf476ce2_0_1977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eadf476ce2_0_1977"/>
          <p:cNvCxnSpPr>
            <a:stCxn id="245" idx="4"/>
            <a:endCxn id="249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geadf476ce2_0_1977"/>
          <p:cNvSpPr/>
          <p:nvPr/>
        </p:nvSpPr>
        <p:spPr>
          <a:xfrm>
            <a:off x="4919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geadf476ce2_0_1977"/>
          <p:cNvCxnSpPr>
            <a:stCxn id="245" idx="4"/>
            <a:endCxn id="251" idx="0"/>
          </p:cNvCxnSpPr>
          <p:nvPr/>
        </p:nvCxnSpPr>
        <p:spPr>
          <a:xfrm>
            <a:off x="4267191" y="368802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geadf476ce2_0_1977"/>
          <p:cNvSpPr/>
          <p:nvPr/>
        </p:nvSpPr>
        <p:spPr>
          <a:xfrm>
            <a:off x="6697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eadf476ce2_0_1977"/>
          <p:cNvCxnSpPr>
            <a:endCxn id="253" idx="0"/>
          </p:cNvCxnSpPr>
          <p:nvPr/>
        </p:nvCxnSpPr>
        <p:spPr>
          <a:xfrm flipH="1">
            <a:off x="7061191" y="368802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eadf476ce2_0_1977"/>
          <p:cNvSpPr/>
          <p:nvPr/>
        </p:nvSpPr>
        <p:spPr>
          <a:xfrm>
            <a:off x="8475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eadf476ce2_0_1977"/>
          <p:cNvCxnSpPr>
            <a:stCxn id="247" idx="4"/>
            <a:endCxn id="255" idx="0"/>
          </p:cNvCxnSpPr>
          <p:nvPr/>
        </p:nvCxnSpPr>
        <p:spPr>
          <a:xfrm>
            <a:off x="7924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eadf476ce2_0_1977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adf476ce2_0_1977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adf476ce2_0_199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adf476ce2_0_1996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adf476ce2_0_1996"/>
          <p:cNvSpPr/>
          <p:nvPr/>
        </p:nvSpPr>
        <p:spPr>
          <a:xfrm>
            <a:off x="39038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eadf476ce2_0_1996"/>
          <p:cNvCxnSpPr>
            <a:stCxn id="264" idx="4"/>
            <a:endCxn id="265" idx="0"/>
          </p:cNvCxnSpPr>
          <p:nvPr/>
        </p:nvCxnSpPr>
        <p:spPr>
          <a:xfrm flipH="1">
            <a:off x="4267166" y="2890925"/>
            <a:ext cx="174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geadf476ce2_0_1996"/>
          <p:cNvSpPr/>
          <p:nvPr/>
        </p:nvSpPr>
        <p:spPr>
          <a:xfrm>
            <a:off x="7561491" y="3265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eadf476ce2_0_1996"/>
          <p:cNvCxnSpPr>
            <a:stCxn id="264" idx="4"/>
            <a:endCxn id="267" idx="0"/>
          </p:cNvCxnSpPr>
          <p:nvPr/>
        </p:nvCxnSpPr>
        <p:spPr>
          <a:xfrm>
            <a:off x="6010466" y="2890925"/>
            <a:ext cx="1914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geadf476ce2_0_1996"/>
          <p:cNvSpPr/>
          <p:nvPr/>
        </p:nvSpPr>
        <p:spPr>
          <a:xfrm>
            <a:off x="29894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geadf476ce2_0_1996"/>
          <p:cNvCxnSpPr>
            <a:stCxn id="265" idx="4"/>
            <a:endCxn id="269" idx="0"/>
          </p:cNvCxnSpPr>
          <p:nvPr/>
        </p:nvCxnSpPr>
        <p:spPr>
          <a:xfrm flipH="1">
            <a:off x="3352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geadf476ce2_0_1996"/>
          <p:cNvSpPr/>
          <p:nvPr/>
        </p:nvSpPr>
        <p:spPr>
          <a:xfrm>
            <a:off x="4919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eadf476ce2_0_1996"/>
          <p:cNvCxnSpPr>
            <a:stCxn id="265" idx="4"/>
            <a:endCxn id="271" idx="0"/>
          </p:cNvCxnSpPr>
          <p:nvPr/>
        </p:nvCxnSpPr>
        <p:spPr>
          <a:xfrm>
            <a:off x="4267191" y="368802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geadf476ce2_0_1996"/>
          <p:cNvSpPr/>
          <p:nvPr/>
        </p:nvSpPr>
        <p:spPr>
          <a:xfrm>
            <a:off x="6697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geadf476ce2_0_1996"/>
          <p:cNvCxnSpPr>
            <a:endCxn id="273" idx="0"/>
          </p:cNvCxnSpPr>
          <p:nvPr/>
        </p:nvCxnSpPr>
        <p:spPr>
          <a:xfrm flipH="1">
            <a:off x="7061191" y="368802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geadf476ce2_0_1996"/>
          <p:cNvSpPr/>
          <p:nvPr/>
        </p:nvSpPr>
        <p:spPr>
          <a:xfrm>
            <a:off x="8475891" y="40276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eadf476ce2_0_1996"/>
          <p:cNvCxnSpPr>
            <a:stCxn id="267" idx="4"/>
            <a:endCxn id="275" idx="0"/>
          </p:cNvCxnSpPr>
          <p:nvPr/>
        </p:nvCxnSpPr>
        <p:spPr>
          <a:xfrm>
            <a:off x="7924791" y="3688025"/>
            <a:ext cx="914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7" name="Google Shape;277;geadf476ce2_0_1996"/>
          <p:cNvSpPr/>
          <p:nvPr/>
        </p:nvSpPr>
        <p:spPr>
          <a:xfrm>
            <a:off x="8488750" y="3413450"/>
            <a:ext cx="9981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35 &gt; 27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adf476ce2_0_1996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eadf476ce2_0_1996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fd20670fb_0_24"/>
          <p:cNvSpPr txBox="1"/>
          <p:nvPr>
            <p:ph type="ctrTitle"/>
          </p:nvPr>
        </p:nvSpPr>
        <p:spPr>
          <a:xfrm>
            <a:off x="626800" y="2136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dfd20670fb_0_24"/>
          <p:cNvSpPr txBox="1"/>
          <p:nvPr>
            <p:ph idx="1" type="subTitle"/>
          </p:nvPr>
        </p:nvSpPr>
        <p:spPr>
          <a:xfrm>
            <a:off x="626800" y="168367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max heap is along with its creation.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algorithm and examples for the same.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df476ce2_0_39"/>
          <p:cNvSpPr txBox="1"/>
          <p:nvPr/>
        </p:nvSpPr>
        <p:spPr>
          <a:xfrm>
            <a:off x="728925" y="1730575"/>
            <a:ext cx="103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in which every parent node value is higher than its child nodes is called Max heap.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df476ce2_0_39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3e9f2dfb_1_0"/>
          <p:cNvSpPr txBox="1"/>
          <p:nvPr/>
        </p:nvSpPr>
        <p:spPr>
          <a:xfrm>
            <a:off x="728925" y="1074275"/>
            <a:ext cx="94743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size of tree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insertValue():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 1 to size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value and store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!=0){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 to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maxSort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cannot use 0. As it is reserved for other purpose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decrement i by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i-- // reduce i value after for loop as i will point to size+1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e3e9f2dfb_1_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3e9f2dfb_1_5"/>
          <p:cNvSpPr txBox="1"/>
          <p:nvPr/>
        </p:nvSpPr>
        <p:spPr>
          <a:xfrm>
            <a:off x="728925" y="1651750"/>
            <a:ext cx="9474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maxSort():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boolean sta = false;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while(sta == false)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sta = sort()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boolean status = true;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parent_index, left_index, j=i;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while(j&gt;1)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if(j%2!=0)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parent_index = (j-1)/2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left_index = 2*parent_index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e3e9f2dfb_1_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3e9f2dfb_1_10"/>
          <p:cNvSpPr txBox="1"/>
          <p:nvPr/>
        </p:nvSpPr>
        <p:spPr>
          <a:xfrm>
            <a:off x="728925" y="1560725"/>
            <a:ext cx="9278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(tree[parent_index] &gt;= tree[left_index])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(tree[parent_index] &lt; tree[j])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swap(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status 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(tree[parent_index] &lt; tree[left_index])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if (tree[left_index] &gt; tree[j])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swap(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left_index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status 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(tree[left_index] &lt; tree[j])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swap(parent_index, left_index)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status 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e3e9f2dfb_1_1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3e9f2dfb_1_15"/>
          <p:cNvSpPr txBox="1"/>
          <p:nvPr/>
        </p:nvSpPr>
        <p:spPr>
          <a:xfrm>
            <a:off x="728925" y="14895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 // when j is at some left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parent_index = j / 2;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if (tree[parent_index] &lt; tree[j])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swap(parent_index, j)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status = false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j--;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status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e3e9f2dfb_1_15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e3e9f2dfb_1_20"/>
          <p:cNvSpPr txBox="1"/>
          <p:nvPr/>
        </p:nvSpPr>
        <p:spPr>
          <a:xfrm>
            <a:off x="728925" y="1489500"/>
            <a:ext cx="10279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temp;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temp = tree[index1];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tree[index1] = tree[index2];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tree[index2] = temp;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printTree():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Binary Tree in level by level order. Root is: " + tree[1]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j in range 1 to 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 tree[j]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e3e9f2dfb_1_20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create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h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df476ce2_0_1779"/>
          <p:cNvSpPr txBox="1"/>
          <p:nvPr/>
        </p:nvSpPr>
        <p:spPr>
          <a:xfrm>
            <a:off x="728925" y="145722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35, 33, 42, 10, 14, 19, 27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df476ce2_0_1779"/>
          <p:cNvSpPr txBox="1"/>
          <p:nvPr/>
        </p:nvSpPr>
        <p:spPr>
          <a:xfrm>
            <a:off x="728925" y="415025"/>
            <a:ext cx="10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to create Max heap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adf476ce2_0_1779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adf476ce2_0_1779"/>
          <p:cNvSpPr/>
          <p:nvPr/>
        </p:nvSpPr>
        <p:spPr>
          <a:xfrm>
            <a:off x="5647166" y="246852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