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Corbel"/>
      <p:regular r:id="rId27"/>
      <p:bold r:id="rId28"/>
      <p:italic r:id="rId29"/>
      <p:boldItalic r:id="rId30"/>
    </p:embeddedFont>
    <p:embeddedFont>
      <p:font typeface="Candar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5" roundtripDataSignature="AMtx7mhhgPRUo5Np7vl+lJiaEsFTskrW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ndara-regular.fntdata"/><Relationship Id="rId3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33" Type="http://schemas.openxmlformats.org/officeDocument/2006/relationships/font" Target="fonts/Candara-italic.fntdata"/><Relationship Id="rId10" Type="http://schemas.openxmlformats.org/officeDocument/2006/relationships/slide" Target="slides/slide5.xml"/><Relationship Id="rId32" Type="http://schemas.openxmlformats.org/officeDocument/2006/relationships/font" Target="fonts/Candara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Candar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ab5e4c7f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eab5e4c7fa_0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ab5e4c7f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eab5e4c7fa_0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ab5e4c7fa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eab5e4c7fa_0_3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ab5e4c7fa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eab5e4c7fa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ab5e4c7f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eab5e4c7fa_0_4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ab5e4c7fa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eab5e4c7fa_0_4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6" name="Google Shape;446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ab5e4c7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ab5e4c7fa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ab5e4c7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eab5e4c7fa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b5e4c7f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eab5e4c7fa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ab5e4c7f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eab5e4c7fa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b5e4c7f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eab5e4c7fa_0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b5e4c7f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ab5e4c7fa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ab5e4c7fa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eab5e4c7fa_0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ab5e4c7fa_0_323"/>
          <p:cNvSpPr txBox="1"/>
          <p:nvPr/>
        </p:nvSpPr>
        <p:spPr>
          <a:xfrm>
            <a:off x="857406" y="630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eab5e4c7fa_0_323"/>
          <p:cNvSpPr txBox="1"/>
          <p:nvPr/>
        </p:nvSpPr>
        <p:spPr>
          <a:xfrm>
            <a:off x="1456650" y="1453850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 of a tree: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highest degree of all nodes in a tree is called degree of a tree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geab5e4c7fa_0_323"/>
          <p:cNvGrpSpPr/>
          <p:nvPr/>
        </p:nvGrpSpPr>
        <p:grpSpPr>
          <a:xfrm>
            <a:off x="2313589" y="2488596"/>
            <a:ext cx="6959708" cy="2881370"/>
            <a:chOff x="2782294" y="1719363"/>
            <a:chExt cx="7276223" cy="3118703"/>
          </a:xfrm>
        </p:grpSpPr>
        <p:sp>
          <p:nvSpPr>
            <p:cNvPr id="253" name="Google Shape;253;geab5e4c7fa_0_323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eab5e4c7fa_0_323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geab5e4c7fa_0_323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geab5e4c7fa_0_323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geab5e4c7fa_0_323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geab5e4c7fa_0_323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Google Shape;259;geab5e4c7fa_0_323"/>
            <p:cNvCxnSpPr>
              <a:stCxn id="255" idx="4"/>
              <a:endCxn id="256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0" name="Google Shape;260;geab5e4c7fa_0_323"/>
            <p:cNvCxnSpPr>
              <a:stCxn id="255" idx="4"/>
              <a:endCxn id="257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1" name="Google Shape;261;geab5e4c7fa_0_323"/>
            <p:cNvCxnSpPr>
              <a:stCxn id="255" idx="4"/>
              <a:endCxn id="258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2" name="Google Shape;262;geab5e4c7fa_0_323"/>
            <p:cNvCxnSpPr>
              <a:stCxn id="253" idx="4"/>
              <a:endCxn id="255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3" name="Google Shape;263;geab5e4c7fa_0_323"/>
            <p:cNvCxnSpPr>
              <a:stCxn id="253" idx="4"/>
              <a:endCxn id="254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4" name="Google Shape;264;geab5e4c7fa_0_323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5" name="Google Shape;265;geab5e4c7fa_0_323"/>
            <p:cNvCxnSpPr>
              <a:stCxn id="253" idx="4"/>
              <a:endCxn id="264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6" name="Google Shape;266;geab5e4c7fa_0_323"/>
            <p:cNvCxnSpPr>
              <a:stCxn id="264" idx="4"/>
              <a:endCxn id="267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8" name="Google Shape;268;geab5e4c7fa_0_323"/>
            <p:cNvCxnSpPr>
              <a:stCxn id="264" idx="4"/>
              <a:endCxn id="269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7" name="Google Shape;267;geab5e4c7fa_0_323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eab5e4c7fa_0_323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" name="Google Shape;270;geab5e4c7fa_0_323"/>
            <p:cNvCxnSpPr>
              <a:stCxn id="254" idx="4"/>
              <a:endCxn id="271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1" name="Google Shape;271;geab5e4c7fa_0_323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geab5e4c7fa_0_323"/>
          <p:cNvSpPr/>
          <p:nvPr/>
        </p:nvSpPr>
        <p:spPr>
          <a:xfrm>
            <a:off x="4602225" y="2360382"/>
            <a:ext cx="3699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ab5e4c7fa_0_365"/>
          <p:cNvSpPr txBox="1"/>
          <p:nvPr/>
        </p:nvSpPr>
        <p:spPr>
          <a:xfrm>
            <a:off x="780706" y="5379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eab5e4c7fa_0_365"/>
          <p:cNvSpPr txBox="1"/>
          <p:nvPr/>
        </p:nvSpPr>
        <p:spPr>
          <a:xfrm>
            <a:off x="1456650" y="14538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Ancestors: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nodes from root to the node are called ancestors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geab5e4c7fa_0_365"/>
          <p:cNvGrpSpPr/>
          <p:nvPr/>
        </p:nvGrpSpPr>
        <p:grpSpPr>
          <a:xfrm>
            <a:off x="2248894" y="2100363"/>
            <a:ext cx="7276223" cy="3118703"/>
            <a:chOff x="2782294" y="1719363"/>
            <a:chExt cx="7276223" cy="3118703"/>
          </a:xfrm>
        </p:grpSpPr>
        <p:sp>
          <p:nvSpPr>
            <p:cNvPr id="280" name="Google Shape;280;geab5e4c7fa_0_365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eab5e4c7fa_0_365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eab5e4c7fa_0_365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eab5e4c7fa_0_365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eab5e4c7fa_0_365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eab5e4c7fa_0_365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6" name="Google Shape;286;geab5e4c7fa_0_365"/>
            <p:cNvCxnSpPr>
              <a:stCxn id="282" idx="4"/>
              <a:endCxn id="283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" name="Google Shape;287;geab5e4c7fa_0_365"/>
            <p:cNvCxnSpPr>
              <a:stCxn id="282" idx="4"/>
              <a:endCxn id="284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8" name="Google Shape;288;geab5e4c7fa_0_365"/>
            <p:cNvCxnSpPr>
              <a:stCxn id="282" idx="4"/>
              <a:endCxn id="285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9" name="Google Shape;289;geab5e4c7fa_0_365"/>
            <p:cNvCxnSpPr>
              <a:stCxn id="280" idx="4"/>
              <a:endCxn id="282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0" name="Google Shape;290;geab5e4c7fa_0_365"/>
            <p:cNvCxnSpPr>
              <a:stCxn id="280" idx="4"/>
              <a:endCxn id="281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1" name="Google Shape;291;geab5e4c7fa_0_365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2" name="Google Shape;292;geab5e4c7fa_0_365"/>
            <p:cNvCxnSpPr>
              <a:stCxn id="280" idx="4"/>
              <a:endCxn id="291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3" name="Google Shape;293;geab5e4c7fa_0_365"/>
            <p:cNvCxnSpPr>
              <a:stCxn id="291" idx="4"/>
              <a:endCxn id="294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5" name="Google Shape;295;geab5e4c7fa_0_365"/>
            <p:cNvCxnSpPr>
              <a:stCxn id="291" idx="4"/>
              <a:endCxn id="296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4" name="Google Shape;294;geab5e4c7fa_0_365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eab5e4c7fa_0_365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7" name="Google Shape;297;geab5e4c7fa_0_365"/>
            <p:cNvCxnSpPr>
              <a:stCxn id="281" idx="4"/>
              <a:endCxn id="298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8" name="Google Shape;298;geab5e4c7fa_0_365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geab5e4c7fa_0_365"/>
          <p:cNvGrpSpPr/>
          <p:nvPr/>
        </p:nvGrpSpPr>
        <p:grpSpPr>
          <a:xfrm>
            <a:off x="227450" y="3277325"/>
            <a:ext cx="2568900" cy="690600"/>
            <a:chOff x="268900" y="3095400"/>
            <a:chExt cx="2568900" cy="690600"/>
          </a:xfrm>
        </p:grpSpPr>
        <p:sp>
          <p:nvSpPr>
            <p:cNvPr id="300" name="Google Shape;300;geab5e4c7fa_0_365"/>
            <p:cNvSpPr/>
            <p:nvPr/>
          </p:nvSpPr>
          <p:spPr>
            <a:xfrm>
              <a:off x="268900" y="3095400"/>
              <a:ext cx="1529700" cy="69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Ancestors of E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1" name="Google Shape;301;geab5e4c7fa_0_365"/>
            <p:cNvCxnSpPr>
              <a:stCxn id="300" idx="3"/>
              <a:endCxn id="281" idx="2"/>
            </p:cNvCxnSpPr>
            <p:nvPr/>
          </p:nvCxnSpPr>
          <p:spPr>
            <a:xfrm>
              <a:off x="1798600" y="3440700"/>
              <a:ext cx="1039200" cy="6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02" name="Google Shape;302;geab5e4c7fa_0_365"/>
          <p:cNvCxnSpPr>
            <a:stCxn id="300" idx="3"/>
            <a:endCxn id="280" idx="2"/>
          </p:cNvCxnSpPr>
          <p:nvPr/>
        </p:nvCxnSpPr>
        <p:spPr>
          <a:xfrm flipH="1" rot="10800000">
            <a:off x="1757150" y="2363225"/>
            <a:ext cx="3405900" cy="125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ab5e4c7fa_0_391"/>
          <p:cNvSpPr/>
          <p:nvPr/>
        </p:nvSpPr>
        <p:spPr>
          <a:xfrm>
            <a:off x="2241750" y="3244650"/>
            <a:ext cx="7374300" cy="20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eab5e4c7fa_0_391"/>
          <p:cNvSpPr txBox="1"/>
          <p:nvPr/>
        </p:nvSpPr>
        <p:spPr>
          <a:xfrm>
            <a:off x="714356" y="630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eab5e4c7fa_0_391"/>
          <p:cNvSpPr txBox="1"/>
          <p:nvPr/>
        </p:nvSpPr>
        <p:spPr>
          <a:xfrm>
            <a:off x="1456650" y="1453850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Descendants: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the nodes from the current node to the leaf node are called Descendants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geab5e4c7fa_0_391"/>
          <p:cNvGrpSpPr/>
          <p:nvPr/>
        </p:nvGrpSpPr>
        <p:grpSpPr>
          <a:xfrm>
            <a:off x="2248894" y="2100363"/>
            <a:ext cx="7276223" cy="3118703"/>
            <a:chOff x="2782294" y="1719363"/>
            <a:chExt cx="7276223" cy="3118703"/>
          </a:xfrm>
        </p:grpSpPr>
        <p:sp>
          <p:nvSpPr>
            <p:cNvPr id="311" name="Google Shape;311;geab5e4c7fa_0_391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eab5e4c7fa_0_391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eab5e4c7fa_0_391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eab5e4c7fa_0_391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eab5e4c7fa_0_391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eab5e4c7fa_0_391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7" name="Google Shape;317;geab5e4c7fa_0_391"/>
            <p:cNvCxnSpPr>
              <a:stCxn id="313" idx="4"/>
              <a:endCxn id="314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8" name="Google Shape;318;geab5e4c7fa_0_391"/>
            <p:cNvCxnSpPr>
              <a:stCxn id="313" idx="4"/>
              <a:endCxn id="315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9" name="Google Shape;319;geab5e4c7fa_0_391"/>
            <p:cNvCxnSpPr>
              <a:stCxn id="313" idx="4"/>
              <a:endCxn id="316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0" name="Google Shape;320;geab5e4c7fa_0_391"/>
            <p:cNvCxnSpPr>
              <a:stCxn id="311" idx="4"/>
              <a:endCxn id="313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1" name="Google Shape;321;geab5e4c7fa_0_391"/>
            <p:cNvCxnSpPr>
              <a:stCxn id="311" idx="4"/>
              <a:endCxn id="312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2" name="Google Shape;322;geab5e4c7fa_0_391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Google Shape;323;geab5e4c7fa_0_391"/>
            <p:cNvCxnSpPr>
              <a:stCxn id="311" idx="4"/>
              <a:endCxn id="322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4" name="Google Shape;324;geab5e4c7fa_0_391"/>
            <p:cNvCxnSpPr>
              <a:stCxn id="322" idx="4"/>
              <a:endCxn id="325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6" name="Google Shape;326;geab5e4c7fa_0_391"/>
            <p:cNvCxnSpPr>
              <a:stCxn id="322" idx="4"/>
              <a:endCxn id="327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5" name="Google Shape;325;geab5e4c7fa_0_391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geab5e4c7fa_0_391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8" name="Google Shape;328;geab5e4c7fa_0_391"/>
            <p:cNvCxnSpPr>
              <a:stCxn id="312" idx="4"/>
              <a:endCxn id="329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9" name="Google Shape;329;geab5e4c7fa_0_391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geab5e4c7fa_0_391"/>
          <p:cNvSpPr/>
          <p:nvPr/>
        </p:nvSpPr>
        <p:spPr>
          <a:xfrm>
            <a:off x="4664100" y="219502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eab5e4c7fa_0_391"/>
          <p:cNvSpPr/>
          <p:nvPr/>
        </p:nvSpPr>
        <p:spPr>
          <a:xfrm>
            <a:off x="197950" y="3537900"/>
            <a:ext cx="1896300" cy="149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Descendants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A are B, C, D, E, F, G, H, I and J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ab5e4c7fa_0_417"/>
          <p:cNvSpPr txBox="1"/>
          <p:nvPr/>
        </p:nvSpPr>
        <p:spPr>
          <a:xfrm>
            <a:off x="802856" y="630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eab5e4c7fa_0_417"/>
          <p:cNvSpPr txBox="1"/>
          <p:nvPr/>
        </p:nvSpPr>
        <p:spPr>
          <a:xfrm>
            <a:off x="1456650" y="1453850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nodes in a row are said to be in a level. Level ranges from 0 to n.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8" name="Google Shape;338;geab5e4c7fa_0_417"/>
          <p:cNvGrpSpPr/>
          <p:nvPr/>
        </p:nvGrpSpPr>
        <p:grpSpPr>
          <a:xfrm>
            <a:off x="2248894" y="2100363"/>
            <a:ext cx="7276223" cy="3118703"/>
            <a:chOff x="2782294" y="1719363"/>
            <a:chExt cx="7276223" cy="3118703"/>
          </a:xfrm>
        </p:grpSpPr>
        <p:sp>
          <p:nvSpPr>
            <p:cNvPr id="339" name="Google Shape;339;geab5e4c7fa_0_417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eab5e4c7fa_0_417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eab5e4c7fa_0_417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eab5e4c7fa_0_417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eab5e4c7fa_0_417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eab5e4c7fa_0_417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5" name="Google Shape;345;geab5e4c7fa_0_417"/>
            <p:cNvCxnSpPr>
              <a:stCxn id="341" idx="4"/>
              <a:endCxn id="342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6" name="Google Shape;346;geab5e4c7fa_0_417"/>
            <p:cNvCxnSpPr>
              <a:stCxn id="341" idx="4"/>
              <a:endCxn id="343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7" name="Google Shape;347;geab5e4c7fa_0_417"/>
            <p:cNvCxnSpPr>
              <a:stCxn id="341" idx="4"/>
              <a:endCxn id="344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8" name="Google Shape;348;geab5e4c7fa_0_417"/>
            <p:cNvCxnSpPr>
              <a:stCxn id="339" idx="4"/>
              <a:endCxn id="341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9" name="Google Shape;349;geab5e4c7fa_0_417"/>
            <p:cNvCxnSpPr>
              <a:stCxn id="339" idx="4"/>
              <a:endCxn id="340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0" name="Google Shape;350;geab5e4c7fa_0_417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geab5e4c7fa_0_417"/>
            <p:cNvCxnSpPr>
              <a:stCxn id="339" idx="4"/>
              <a:endCxn id="350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2" name="Google Shape;352;geab5e4c7fa_0_417"/>
            <p:cNvCxnSpPr>
              <a:stCxn id="350" idx="4"/>
              <a:endCxn id="353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4" name="Google Shape;354;geab5e4c7fa_0_417"/>
            <p:cNvCxnSpPr>
              <a:stCxn id="350" idx="4"/>
              <a:endCxn id="355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3" name="Google Shape;353;geab5e4c7fa_0_417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geab5e4c7fa_0_417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6" name="Google Shape;356;geab5e4c7fa_0_417"/>
            <p:cNvCxnSpPr>
              <a:stCxn id="340" idx="4"/>
              <a:endCxn id="357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7" name="Google Shape;357;geab5e4c7fa_0_417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geab5e4c7fa_0_417"/>
          <p:cNvSpPr/>
          <p:nvPr/>
        </p:nvSpPr>
        <p:spPr>
          <a:xfrm>
            <a:off x="261075" y="2235175"/>
            <a:ext cx="1050300" cy="5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0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eab5e4c7fa_0_417"/>
          <p:cNvSpPr/>
          <p:nvPr/>
        </p:nvSpPr>
        <p:spPr>
          <a:xfrm>
            <a:off x="261075" y="3378175"/>
            <a:ext cx="1050300" cy="5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eab5e4c7fa_0_417"/>
          <p:cNvSpPr/>
          <p:nvPr/>
        </p:nvSpPr>
        <p:spPr>
          <a:xfrm>
            <a:off x="261075" y="4749775"/>
            <a:ext cx="1050300" cy="50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ab5e4c7fa_0_451"/>
          <p:cNvSpPr txBox="1"/>
          <p:nvPr/>
        </p:nvSpPr>
        <p:spPr>
          <a:xfrm>
            <a:off x="758581" y="5379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eab5e4c7fa_0_451"/>
          <p:cNvSpPr txBox="1"/>
          <p:nvPr/>
        </p:nvSpPr>
        <p:spPr>
          <a:xfrm>
            <a:off x="1456650" y="14538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Depth of a node is its level number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367;geab5e4c7fa_0_451"/>
          <p:cNvGrpSpPr/>
          <p:nvPr/>
        </p:nvGrpSpPr>
        <p:grpSpPr>
          <a:xfrm>
            <a:off x="2248894" y="2100363"/>
            <a:ext cx="7276223" cy="3118703"/>
            <a:chOff x="2782294" y="1719363"/>
            <a:chExt cx="7276223" cy="3118703"/>
          </a:xfrm>
        </p:grpSpPr>
        <p:sp>
          <p:nvSpPr>
            <p:cNvPr id="368" name="Google Shape;368;geab5e4c7fa_0_451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geab5e4c7fa_0_451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eab5e4c7fa_0_451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eab5e4c7fa_0_451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eab5e4c7fa_0_451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eab5e4c7fa_0_451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4" name="Google Shape;374;geab5e4c7fa_0_451"/>
            <p:cNvCxnSpPr>
              <a:stCxn id="370" idx="4"/>
              <a:endCxn id="371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5" name="Google Shape;375;geab5e4c7fa_0_451"/>
            <p:cNvCxnSpPr>
              <a:stCxn id="370" idx="4"/>
              <a:endCxn id="372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6" name="Google Shape;376;geab5e4c7fa_0_451"/>
            <p:cNvCxnSpPr>
              <a:stCxn id="370" idx="4"/>
              <a:endCxn id="373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7" name="Google Shape;377;geab5e4c7fa_0_451"/>
            <p:cNvCxnSpPr>
              <a:stCxn id="368" idx="4"/>
              <a:endCxn id="370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78" name="Google Shape;378;geab5e4c7fa_0_451"/>
            <p:cNvCxnSpPr>
              <a:stCxn id="368" idx="4"/>
              <a:endCxn id="369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79" name="Google Shape;379;geab5e4c7fa_0_451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0" name="Google Shape;380;geab5e4c7fa_0_451"/>
            <p:cNvCxnSpPr>
              <a:stCxn id="368" idx="4"/>
              <a:endCxn id="379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1" name="Google Shape;381;geab5e4c7fa_0_451"/>
            <p:cNvCxnSpPr>
              <a:stCxn id="379" idx="4"/>
              <a:endCxn id="382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3" name="Google Shape;383;geab5e4c7fa_0_451"/>
            <p:cNvCxnSpPr>
              <a:stCxn id="379" idx="4"/>
              <a:endCxn id="384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82" name="Google Shape;382;geab5e4c7fa_0_451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geab5e4c7fa_0_451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5" name="Google Shape;385;geab5e4c7fa_0_451"/>
            <p:cNvCxnSpPr>
              <a:stCxn id="369" idx="4"/>
              <a:endCxn id="386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86" name="Google Shape;386;geab5e4c7fa_0_451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geab5e4c7fa_0_451"/>
          <p:cNvSpPr/>
          <p:nvPr/>
        </p:nvSpPr>
        <p:spPr>
          <a:xfrm>
            <a:off x="4664100" y="219502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geab5e4c7fa_0_451"/>
          <p:cNvGrpSpPr/>
          <p:nvPr/>
        </p:nvGrpSpPr>
        <p:grpSpPr>
          <a:xfrm>
            <a:off x="2248894" y="2100363"/>
            <a:ext cx="7276223" cy="3118703"/>
            <a:chOff x="2782294" y="1719363"/>
            <a:chExt cx="7276223" cy="3118703"/>
          </a:xfrm>
        </p:grpSpPr>
        <p:sp>
          <p:nvSpPr>
            <p:cNvPr id="389" name="Google Shape;389;geab5e4c7fa_0_451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eab5e4c7fa_0_451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eab5e4c7fa_0_451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geab5e4c7fa_0_451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geab5e4c7fa_0_451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eab5e4c7fa_0_451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5" name="Google Shape;395;geab5e4c7fa_0_451"/>
            <p:cNvCxnSpPr>
              <a:stCxn id="391" idx="4"/>
              <a:endCxn id="392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96" name="Google Shape;396;geab5e4c7fa_0_451"/>
            <p:cNvCxnSpPr>
              <a:stCxn id="391" idx="4"/>
              <a:endCxn id="393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97" name="Google Shape;397;geab5e4c7fa_0_451"/>
            <p:cNvCxnSpPr>
              <a:stCxn id="391" idx="4"/>
              <a:endCxn id="394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98" name="Google Shape;398;geab5e4c7fa_0_451"/>
            <p:cNvCxnSpPr>
              <a:stCxn id="389" idx="4"/>
              <a:endCxn id="391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99" name="Google Shape;399;geab5e4c7fa_0_451"/>
            <p:cNvCxnSpPr>
              <a:stCxn id="389" idx="4"/>
              <a:endCxn id="390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00" name="Google Shape;400;geab5e4c7fa_0_451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1" name="Google Shape;401;geab5e4c7fa_0_451"/>
            <p:cNvCxnSpPr>
              <a:stCxn id="389" idx="4"/>
              <a:endCxn id="400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02" name="Google Shape;402;geab5e4c7fa_0_451"/>
            <p:cNvCxnSpPr>
              <a:stCxn id="400" idx="4"/>
              <a:endCxn id="403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04" name="Google Shape;404;geab5e4c7fa_0_451"/>
            <p:cNvCxnSpPr>
              <a:stCxn id="400" idx="4"/>
              <a:endCxn id="405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03" name="Google Shape;403;geab5e4c7fa_0_451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eab5e4c7fa_0_451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6" name="Google Shape;406;geab5e4c7fa_0_451"/>
            <p:cNvCxnSpPr>
              <a:stCxn id="390" idx="4"/>
              <a:endCxn id="407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07" name="Google Shape;407;geab5e4c7fa_0_451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geab5e4c7fa_0_451"/>
          <p:cNvSpPr/>
          <p:nvPr/>
        </p:nvSpPr>
        <p:spPr>
          <a:xfrm>
            <a:off x="7446500" y="3429000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eab5e4c7fa_0_451"/>
          <p:cNvSpPr/>
          <p:nvPr/>
        </p:nvSpPr>
        <p:spPr>
          <a:xfrm>
            <a:off x="2354550" y="3429000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eab5e4c7fa_0_451"/>
          <p:cNvSpPr/>
          <p:nvPr/>
        </p:nvSpPr>
        <p:spPr>
          <a:xfrm>
            <a:off x="5440650" y="529527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eab5e4c7fa_0_451"/>
          <p:cNvSpPr/>
          <p:nvPr/>
        </p:nvSpPr>
        <p:spPr>
          <a:xfrm>
            <a:off x="4664100" y="219502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eab5e4c7fa_0_451"/>
          <p:cNvSpPr/>
          <p:nvPr/>
        </p:nvSpPr>
        <p:spPr>
          <a:xfrm>
            <a:off x="3569275" y="478152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eab5e4c7fa_0_451"/>
          <p:cNvSpPr/>
          <p:nvPr/>
        </p:nvSpPr>
        <p:spPr>
          <a:xfrm>
            <a:off x="1755025" y="478152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eab5e4c7fa_0_451"/>
          <p:cNvSpPr/>
          <p:nvPr/>
        </p:nvSpPr>
        <p:spPr>
          <a:xfrm>
            <a:off x="4664100" y="3429000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eab5e4c7fa_0_451"/>
          <p:cNvSpPr/>
          <p:nvPr/>
        </p:nvSpPr>
        <p:spPr>
          <a:xfrm>
            <a:off x="6583650" y="529527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eab5e4c7fa_0_451"/>
          <p:cNvSpPr/>
          <p:nvPr/>
        </p:nvSpPr>
        <p:spPr>
          <a:xfrm>
            <a:off x="7726650" y="529527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eab5e4c7fa_0_451"/>
          <p:cNvSpPr/>
          <p:nvPr/>
        </p:nvSpPr>
        <p:spPr>
          <a:xfrm>
            <a:off x="9631650" y="476187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ab5e4c7fa_0_477"/>
          <p:cNvSpPr txBox="1"/>
          <p:nvPr/>
        </p:nvSpPr>
        <p:spPr>
          <a:xfrm>
            <a:off x="824981" y="630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eab5e4c7fa_0_477"/>
          <p:cNvSpPr txBox="1"/>
          <p:nvPr/>
        </p:nvSpPr>
        <p:spPr>
          <a:xfrm>
            <a:off x="1456650" y="1453850"/>
            <a:ext cx="927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 of tree: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Maximum level number is the height of the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height is: 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4" name="Google Shape;424;geab5e4c7fa_0_477"/>
          <p:cNvGrpSpPr/>
          <p:nvPr/>
        </p:nvGrpSpPr>
        <p:grpSpPr>
          <a:xfrm>
            <a:off x="2248894" y="2100363"/>
            <a:ext cx="7276223" cy="3118703"/>
            <a:chOff x="2782294" y="1719363"/>
            <a:chExt cx="7276223" cy="3118703"/>
          </a:xfrm>
        </p:grpSpPr>
        <p:sp>
          <p:nvSpPr>
            <p:cNvPr id="425" name="Google Shape;425;geab5e4c7fa_0_477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geab5e4c7fa_0_477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geab5e4c7fa_0_477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geab5e4c7fa_0_477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geab5e4c7fa_0_477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geab5e4c7fa_0_477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1" name="Google Shape;431;geab5e4c7fa_0_477"/>
            <p:cNvCxnSpPr>
              <a:stCxn id="427" idx="4"/>
              <a:endCxn id="428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2" name="Google Shape;432;geab5e4c7fa_0_477"/>
            <p:cNvCxnSpPr>
              <a:stCxn id="427" idx="4"/>
              <a:endCxn id="429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3" name="Google Shape;433;geab5e4c7fa_0_477"/>
            <p:cNvCxnSpPr>
              <a:stCxn id="427" idx="4"/>
              <a:endCxn id="430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4" name="Google Shape;434;geab5e4c7fa_0_477"/>
            <p:cNvCxnSpPr>
              <a:stCxn id="425" idx="4"/>
              <a:endCxn id="427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5" name="Google Shape;435;geab5e4c7fa_0_477"/>
            <p:cNvCxnSpPr>
              <a:stCxn id="425" idx="4"/>
              <a:endCxn id="426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36" name="Google Shape;436;geab5e4c7fa_0_477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7" name="Google Shape;437;geab5e4c7fa_0_477"/>
            <p:cNvCxnSpPr>
              <a:stCxn id="425" idx="4"/>
              <a:endCxn id="436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8" name="Google Shape;438;geab5e4c7fa_0_477"/>
            <p:cNvCxnSpPr>
              <a:stCxn id="436" idx="4"/>
              <a:endCxn id="439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40" name="Google Shape;440;geab5e4c7fa_0_477"/>
            <p:cNvCxnSpPr>
              <a:stCxn id="436" idx="4"/>
              <a:endCxn id="441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39" name="Google Shape;439;geab5e4c7fa_0_477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geab5e4c7fa_0_477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2" name="Google Shape;442;geab5e4c7fa_0_477"/>
            <p:cNvCxnSpPr>
              <a:stCxn id="426" idx="4"/>
              <a:endCxn id="443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43" name="Google Shape;443;geab5e4c7fa_0_477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fd20670fb_0_24"/>
          <p:cNvSpPr txBox="1"/>
          <p:nvPr>
            <p:ph type="ctrTitle"/>
          </p:nvPr>
        </p:nvSpPr>
        <p:spPr>
          <a:xfrm>
            <a:off x="715300" y="191551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dfd20670fb_0_24"/>
          <p:cNvSpPr txBox="1"/>
          <p:nvPr>
            <p:ph idx="1" type="subTitle"/>
          </p:nvPr>
        </p:nvSpPr>
        <p:spPr>
          <a:xfrm>
            <a:off x="715300" y="1661550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understood the properties of trees in detail.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38108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ab5e4c7fa_0_6"/>
          <p:cNvSpPr txBox="1"/>
          <p:nvPr/>
        </p:nvSpPr>
        <p:spPr>
          <a:xfrm>
            <a:off x="774506" y="5727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ab5e4c7fa_0_6"/>
          <p:cNvSpPr txBox="1"/>
          <p:nvPr/>
        </p:nvSpPr>
        <p:spPr>
          <a:xfrm>
            <a:off x="774500" y="1890300"/>
            <a:ext cx="4389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Leaf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Parent/Child/Branch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Sibling Nodes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 of a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eab5e4c7fa_0_6"/>
          <p:cNvSpPr txBox="1"/>
          <p:nvPr/>
        </p:nvSpPr>
        <p:spPr>
          <a:xfrm>
            <a:off x="5498900" y="1890300"/>
            <a:ext cx="4389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  Root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   Leaf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   Parent/Child/Branch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 Sibling Nodes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 Branch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 Degree of a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ab5e4c7fa_0_41"/>
          <p:cNvSpPr txBox="1"/>
          <p:nvPr/>
        </p:nvSpPr>
        <p:spPr>
          <a:xfrm>
            <a:off x="714356" y="5379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eab5e4c7fa_0_41"/>
          <p:cNvSpPr txBox="1"/>
          <p:nvPr/>
        </p:nvSpPr>
        <p:spPr>
          <a:xfrm>
            <a:off x="1456650" y="14538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Node: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first node in the tree is called the root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geab5e4c7fa_0_41"/>
          <p:cNvGrpSpPr/>
          <p:nvPr/>
        </p:nvGrpSpPr>
        <p:grpSpPr>
          <a:xfrm>
            <a:off x="2248894" y="2100363"/>
            <a:ext cx="7276223" cy="3118703"/>
            <a:chOff x="2782294" y="1719363"/>
            <a:chExt cx="7276223" cy="3118703"/>
          </a:xfrm>
        </p:grpSpPr>
        <p:sp>
          <p:nvSpPr>
            <p:cNvPr id="68" name="Google Shape;68;geab5e4c7fa_0_41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rgbClr val="00FF00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geab5e4c7fa_0_41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geab5e4c7fa_0_41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geab5e4c7fa_0_41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geab5e4c7fa_0_41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geab5e4c7fa_0_41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" name="Google Shape;74;geab5e4c7fa_0_41"/>
            <p:cNvCxnSpPr>
              <a:stCxn id="70" idx="4"/>
              <a:endCxn id="71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" name="Google Shape;75;geab5e4c7fa_0_41"/>
            <p:cNvCxnSpPr>
              <a:stCxn id="70" idx="4"/>
              <a:endCxn id="72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" name="Google Shape;76;geab5e4c7fa_0_41"/>
            <p:cNvCxnSpPr>
              <a:stCxn id="70" idx="4"/>
              <a:endCxn id="73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" name="Google Shape;77;geab5e4c7fa_0_41"/>
            <p:cNvCxnSpPr>
              <a:stCxn id="68" idx="4"/>
              <a:endCxn id="70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8" name="Google Shape;78;geab5e4c7fa_0_41"/>
            <p:cNvCxnSpPr>
              <a:stCxn id="68" idx="4"/>
              <a:endCxn id="69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9" name="Google Shape;79;geab5e4c7fa_0_41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" name="Google Shape;80;geab5e4c7fa_0_41"/>
            <p:cNvCxnSpPr>
              <a:stCxn id="68" idx="4"/>
              <a:endCxn id="79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1" name="Google Shape;81;geab5e4c7fa_0_41"/>
            <p:cNvCxnSpPr>
              <a:stCxn id="79" idx="4"/>
              <a:endCxn id="82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" name="Google Shape;83;geab5e4c7fa_0_41"/>
            <p:cNvCxnSpPr>
              <a:stCxn id="79" idx="4"/>
              <a:endCxn id="84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2" name="Google Shape;82;geab5e4c7fa_0_41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geab5e4c7fa_0_41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" name="Google Shape;85;geab5e4c7fa_0_41"/>
            <p:cNvCxnSpPr>
              <a:stCxn id="69" idx="4"/>
              <a:endCxn id="86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6" name="Google Shape;86;geab5e4c7fa_0_41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geab5e4c7fa_0_41"/>
          <p:cNvGrpSpPr/>
          <p:nvPr/>
        </p:nvGrpSpPr>
        <p:grpSpPr>
          <a:xfrm>
            <a:off x="1411925" y="2245638"/>
            <a:ext cx="3751200" cy="353100"/>
            <a:chOff x="268925" y="3160038"/>
            <a:chExt cx="3751200" cy="353100"/>
          </a:xfrm>
        </p:grpSpPr>
        <p:sp>
          <p:nvSpPr>
            <p:cNvPr id="88" name="Google Shape;88;geab5e4c7fa_0_41"/>
            <p:cNvSpPr/>
            <p:nvPr/>
          </p:nvSpPr>
          <p:spPr>
            <a:xfrm>
              <a:off x="268925" y="3160038"/>
              <a:ext cx="1529700" cy="35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Root node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geab5e4c7fa_0_41"/>
            <p:cNvCxnSpPr>
              <a:stCxn id="88" idx="3"/>
              <a:endCxn id="68" idx="2"/>
            </p:cNvCxnSpPr>
            <p:nvPr/>
          </p:nvCxnSpPr>
          <p:spPr>
            <a:xfrm flipH="1" rot="10800000">
              <a:off x="1798625" y="3277488"/>
              <a:ext cx="2221500" cy="59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b5e4c7fa_0_117"/>
          <p:cNvSpPr txBox="1"/>
          <p:nvPr/>
        </p:nvSpPr>
        <p:spPr>
          <a:xfrm>
            <a:off x="780706" y="5379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eab5e4c7fa_0_117"/>
          <p:cNvSpPr txBox="1"/>
          <p:nvPr/>
        </p:nvSpPr>
        <p:spPr>
          <a:xfrm>
            <a:off x="1456650" y="14538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Leaf Node: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node which is at the end of the tree is called leaf node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geab5e4c7fa_0_117"/>
          <p:cNvGrpSpPr/>
          <p:nvPr/>
        </p:nvGrpSpPr>
        <p:grpSpPr>
          <a:xfrm>
            <a:off x="2248894" y="2100363"/>
            <a:ext cx="7276223" cy="3118703"/>
            <a:chOff x="2782294" y="1719363"/>
            <a:chExt cx="7276223" cy="3118703"/>
          </a:xfrm>
        </p:grpSpPr>
        <p:sp>
          <p:nvSpPr>
            <p:cNvPr id="97" name="Google Shape;97;geab5e4c7fa_0_117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geab5e4c7fa_0_117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geab5e4c7fa_0_117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eab5e4c7fa_0_117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eab5e4c7fa_0_117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geab5e4c7fa_0_117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geab5e4c7fa_0_117"/>
            <p:cNvCxnSpPr>
              <a:stCxn id="99" idx="4"/>
              <a:endCxn id="100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4" name="Google Shape;104;geab5e4c7fa_0_117"/>
            <p:cNvCxnSpPr>
              <a:stCxn id="99" idx="4"/>
              <a:endCxn id="101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5" name="Google Shape;105;geab5e4c7fa_0_117"/>
            <p:cNvCxnSpPr>
              <a:stCxn id="99" idx="4"/>
              <a:endCxn id="102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6" name="Google Shape;106;geab5e4c7fa_0_117"/>
            <p:cNvCxnSpPr>
              <a:stCxn id="97" idx="4"/>
              <a:endCxn id="99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7" name="Google Shape;107;geab5e4c7fa_0_117"/>
            <p:cNvCxnSpPr>
              <a:stCxn id="97" idx="4"/>
              <a:endCxn id="98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8" name="Google Shape;108;geab5e4c7fa_0_117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" name="Google Shape;109;geab5e4c7fa_0_117"/>
            <p:cNvCxnSpPr>
              <a:stCxn id="97" idx="4"/>
              <a:endCxn id="108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" name="Google Shape;110;geab5e4c7fa_0_117"/>
            <p:cNvCxnSpPr>
              <a:stCxn id="108" idx="4"/>
              <a:endCxn id="111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geab5e4c7fa_0_117"/>
            <p:cNvCxnSpPr>
              <a:stCxn id="108" idx="4"/>
              <a:endCxn id="113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1" name="Google Shape;111;geab5e4c7fa_0_117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geab5e4c7fa_0_117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" name="Google Shape;114;geab5e4c7fa_0_117"/>
            <p:cNvCxnSpPr>
              <a:stCxn id="98" idx="4"/>
              <a:endCxn id="115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5" name="Google Shape;115;geab5e4c7fa_0_117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solidFill>
              <a:srgbClr val="00FF00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geab5e4c7fa_0_117"/>
          <p:cNvGrpSpPr/>
          <p:nvPr/>
        </p:nvGrpSpPr>
        <p:grpSpPr>
          <a:xfrm>
            <a:off x="151250" y="4801313"/>
            <a:ext cx="2097600" cy="353100"/>
            <a:chOff x="268900" y="3095388"/>
            <a:chExt cx="2097600" cy="353100"/>
          </a:xfrm>
        </p:grpSpPr>
        <p:sp>
          <p:nvSpPr>
            <p:cNvPr id="117" name="Google Shape;117;geab5e4c7fa_0_117"/>
            <p:cNvSpPr/>
            <p:nvPr/>
          </p:nvSpPr>
          <p:spPr>
            <a:xfrm>
              <a:off x="268900" y="3095388"/>
              <a:ext cx="1529700" cy="35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Leaf node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" name="Google Shape;118;geab5e4c7fa_0_117"/>
            <p:cNvCxnSpPr>
              <a:stCxn id="117" idx="3"/>
              <a:endCxn id="115" idx="2"/>
            </p:cNvCxnSpPr>
            <p:nvPr/>
          </p:nvCxnSpPr>
          <p:spPr>
            <a:xfrm flipH="1" rot="10800000">
              <a:off x="1798600" y="3250338"/>
              <a:ext cx="567900" cy="21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ab5e4c7fa_0_205"/>
          <p:cNvSpPr txBox="1"/>
          <p:nvPr/>
        </p:nvSpPr>
        <p:spPr>
          <a:xfrm>
            <a:off x="824956" y="4017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eab5e4c7fa_0_205"/>
          <p:cNvSpPr txBox="1"/>
          <p:nvPr/>
        </p:nvSpPr>
        <p:spPr>
          <a:xfrm>
            <a:off x="1456650" y="1225250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Parent/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hild/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ranch Node: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node which is below root node and above leaf node is called Parent/Child/Branch node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geab5e4c7fa_0_205"/>
          <p:cNvGrpSpPr/>
          <p:nvPr/>
        </p:nvGrpSpPr>
        <p:grpSpPr>
          <a:xfrm>
            <a:off x="2248894" y="2100363"/>
            <a:ext cx="7276223" cy="3118703"/>
            <a:chOff x="2782294" y="1719363"/>
            <a:chExt cx="7276223" cy="3118703"/>
          </a:xfrm>
        </p:grpSpPr>
        <p:sp>
          <p:nvSpPr>
            <p:cNvPr id="126" name="Google Shape;126;geab5e4c7fa_0_205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geab5e4c7fa_0_205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solidFill>
              <a:srgbClr val="00FF00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geab5e4c7fa_0_205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eab5e4c7fa_0_205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eab5e4c7fa_0_205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eab5e4c7fa_0_205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geab5e4c7fa_0_205"/>
            <p:cNvCxnSpPr>
              <a:stCxn id="128" idx="4"/>
              <a:endCxn id="129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3" name="Google Shape;133;geab5e4c7fa_0_205"/>
            <p:cNvCxnSpPr>
              <a:stCxn id="128" idx="4"/>
              <a:endCxn id="130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4" name="Google Shape;134;geab5e4c7fa_0_205"/>
            <p:cNvCxnSpPr>
              <a:stCxn id="128" idx="4"/>
              <a:endCxn id="131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5" name="Google Shape;135;geab5e4c7fa_0_205"/>
            <p:cNvCxnSpPr>
              <a:stCxn id="126" idx="4"/>
              <a:endCxn id="128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6" name="Google Shape;136;geab5e4c7fa_0_205"/>
            <p:cNvCxnSpPr>
              <a:stCxn id="126" idx="4"/>
              <a:endCxn id="127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7" name="Google Shape;137;geab5e4c7fa_0_205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geab5e4c7fa_0_205"/>
            <p:cNvCxnSpPr>
              <a:stCxn id="126" idx="4"/>
              <a:endCxn id="137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9" name="Google Shape;139;geab5e4c7fa_0_205"/>
            <p:cNvCxnSpPr>
              <a:stCxn id="137" idx="4"/>
              <a:endCxn id="140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1" name="Google Shape;141;geab5e4c7fa_0_205"/>
            <p:cNvCxnSpPr>
              <a:stCxn id="137" idx="4"/>
              <a:endCxn id="142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" name="Google Shape;140;geab5e4c7fa_0_205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eab5e4c7fa_0_205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" name="Google Shape;143;geab5e4c7fa_0_205"/>
            <p:cNvCxnSpPr>
              <a:stCxn id="127" idx="4"/>
              <a:endCxn id="144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4" name="Google Shape;144;geab5e4c7fa_0_205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geab5e4c7fa_0_205"/>
          <p:cNvGrpSpPr/>
          <p:nvPr/>
        </p:nvGrpSpPr>
        <p:grpSpPr>
          <a:xfrm>
            <a:off x="254475" y="3163075"/>
            <a:ext cx="2541900" cy="986100"/>
            <a:chOff x="372125" y="1457150"/>
            <a:chExt cx="2541900" cy="986100"/>
          </a:xfrm>
        </p:grpSpPr>
        <p:sp>
          <p:nvSpPr>
            <p:cNvPr id="146" name="Google Shape;146;geab5e4c7fa_0_205"/>
            <p:cNvSpPr/>
            <p:nvPr/>
          </p:nvSpPr>
          <p:spPr>
            <a:xfrm>
              <a:off x="372125" y="1457150"/>
              <a:ext cx="1751400" cy="9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Parent/</a:t>
              </a: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b="0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hild/</a:t>
              </a:r>
              <a:r>
                <a:rPr lang="en-IN" sz="2400"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0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ranch node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geab5e4c7fa_0_205"/>
            <p:cNvCxnSpPr>
              <a:stCxn id="146" idx="3"/>
              <a:endCxn id="127" idx="2"/>
            </p:cNvCxnSpPr>
            <p:nvPr/>
          </p:nvCxnSpPr>
          <p:spPr>
            <a:xfrm flipH="1" rot="10800000">
              <a:off x="2123525" y="1923200"/>
              <a:ext cx="790500" cy="27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b5e4c7fa_0_233"/>
          <p:cNvSpPr txBox="1"/>
          <p:nvPr/>
        </p:nvSpPr>
        <p:spPr>
          <a:xfrm>
            <a:off x="824956" y="630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ab5e4c7fa_0_233"/>
          <p:cNvSpPr txBox="1"/>
          <p:nvPr/>
        </p:nvSpPr>
        <p:spPr>
          <a:xfrm>
            <a:off x="1456650" y="1453850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Sibling Nodes: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Two or more nodes have same parent node are called sibling nodes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geab5e4c7fa_0_233"/>
          <p:cNvGrpSpPr/>
          <p:nvPr/>
        </p:nvGrpSpPr>
        <p:grpSpPr>
          <a:xfrm>
            <a:off x="2248894" y="2100363"/>
            <a:ext cx="7276223" cy="3118703"/>
            <a:chOff x="2782294" y="1719363"/>
            <a:chExt cx="7276223" cy="3118703"/>
          </a:xfrm>
        </p:grpSpPr>
        <p:sp>
          <p:nvSpPr>
            <p:cNvPr id="155" name="Google Shape;155;geab5e4c7fa_0_233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eab5e4c7fa_0_233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eab5e4c7fa_0_233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eab5e4c7fa_0_233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solidFill>
              <a:srgbClr val="00FF00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geab5e4c7fa_0_233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solidFill>
              <a:srgbClr val="00FF00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geab5e4c7fa_0_233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solidFill>
              <a:srgbClr val="00FF00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" name="Google Shape;161;geab5e4c7fa_0_233"/>
            <p:cNvCxnSpPr>
              <a:stCxn id="157" idx="4"/>
              <a:endCxn id="158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2" name="Google Shape;162;geab5e4c7fa_0_233"/>
            <p:cNvCxnSpPr>
              <a:stCxn id="157" idx="4"/>
              <a:endCxn id="159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3" name="Google Shape;163;geab5e4c7fa_0_233"/>
            <p:cNvCxnSpPr>
              <a:stCxn id="157" idx="4"/>
              <a:endCxn id="160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4" name="Google Shape;164;geab5e4c7fa_0_233"/>
            <p:cNvCxnSpPr>
              <a:stCxn id="155" idx="4"/>
              <a:endCxn id="157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5" name="Google Shape;165;geab5e4c7fa_0_233"/>
            <p:cNvCxnSpPr>
              <a:stCxn id="155" idx="4"/>
              <a:endCxn id="156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6" name="Google Shape;166;geab5e4c7fa_0_233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7" name="Google Shape;167;geab5e4c7fa_0_233"/>
            <p:cNvCxnSpPr>
              <a:stCxn id="155" idx="4"/>
              <a:endCxn id="166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8" name="Google Shape;168;geab5e4c7fa_0_233"/>
            <p:cNvCxnSpPr>
              <a:stCxn id="166" idx="4"/>
              <a:endCxn id="169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0" name="Google Shape;170;geab5e4c7fa_0_233"/>
            <p:cNvCxnSpPr>
              <a:stCxn id="166" idx="4"/>
              <a:endCxn id="171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69" name="Google Shape;169;geab5e4c7fa_0_233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eab5e4c7fa_0_233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Google Shape;172;geab5e4c7fa_0_233"/>
            <p:cNvCxnSpPr>
              <a:stCxn id="156" idx="4"/>
              <a:endCxn id="173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3" name="Google Shape;173;geab5e4c7fa_0_233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geab5e4c7fa_0_233"/>
          <p:cNvGrpSpPr/>
          <p:nvPr/>
        </p:nvGrpSpPr>
        <p:grpSpPr>
          <a:xfrm>
            <a:off x="151300" y="3775863"/>
            <a:ext cx="4358400" cy="917550"/>
            <a:chOff x="268900" y="2742288"/>
            <a:chExt cx="4358400" cy="917550"/>
          </a:xfrm>
        </p:grpSpPr>
        <p:sp>
          <p:nvSpPr>
            <p:cNvPr id="175" name="Google Shape;175;geab5e4c7fa_0_233"/>
            <p:cNvSpPr/>
            <p:nvPr/>
          </p:nvSpPr>
          <p:spPr>
            <a:xfrm>
              <a:off x="268900" y="2742288"/>
              <a:ext cx="1529700" cy="35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Siblings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geab5e4c7fa_0_233"/>
            <p:cNvCxnSpPr>
              <a:stCxn id="175" idx="3"/>
              <a:endCxn id="158" idx="0"/>
            </p:cNvCxnSpPr>
            <p:nvPr/>
          </p:nvCxnSpPr>
          <p:spPr>
            <a:xfrm>
              <a:off x="1798600" y="2918838"/>
              <a:ext cx="2828700" cy="741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77" name="Google Shape;177;geab5e4c7fa_0_233"/>
          <p:cNvCxnSpPr>
            <a:stCxn id="175" idx="3"/>
            <a:endCxn id="159" idx="0"/>
          </p:cNvCxnSpPr>
          <p:nvPr/>
        </p:nvCxnSpPr>
        <p:spPr>
          <a:xfrm>
            <a:off x="1681000" y="3952413"/>
            <a:ext cx="3962400" cy="74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geab5e4c7fa_0_233"/>
          <p:cNvCxnSpPr>
            <a:stCxn id="175" idx="3"/>
            <a:endCxn id="160" idx="0"/>
          </p:cNvCxnSpPr>
          <p:nvPr/>
        </p:nvCxnSpPr>
        <p:spPr>
          <a:xfrm>
            <a:off x="1681000" y="3952413"/>
            <a:ext cx="5096100" cy="74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ab5e4c7fa_0_263"/>
          <p:cNvSpPr txBox="1"/>
          <p:nvPr/>
        </p:nvSpPr>
        <p:spPr>
          <a:xfrm>
            <a:off x="780706" y="5379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ab5e4c7fa_0_263"/>
          <p:cNvSpPr txBox="1"/>
          <p:nvPr/>
        </p:nvSpPr>
        <p:spPr>
          <a:xfrm>
            <a:off x="1445400" y="1453850"/>
            <a:ext cx="930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link connecting the parent and child node is called Branch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geab5e4c7fa_0_263"/>
          <p:cNvGrpSpPr/>
          <p:nvPr/>
        </p:nvGrpSpPr>
        <p:grpSpPr>
          <a:xfrm>
            <a:off x="2248894" y="2100363"/>
            <a:ext cx="7276223" cy="3118703"/>
            <a:chOff x="2782294" y="1719363"/>
            <a:chExt cx="7276223" cy="3118703"/>
          </a:xfrm>
        </p:grpSpPr>
        <p:sp>
          <p:nvSpPr>
            <p:cNvPr id="186" name="Google Shape;186;geab5e4c7fa_0_263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geab5e4c7fa_0_263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geab5e4c7fa_0_263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eab5e4c7fa_0_263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geab5e4c7fa_0_263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geab5e4c7fa_0_263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Google Shape;192;geab5e4c7fa_0_263"/>
            <p:cNvCxnSpPr>
              <a:stCxn id="188" idx="4"/>
              <a:endCxn id="189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3" name="Google Shape;193;geab5e4c7fa_0_263"/>
            <p:cNvCxnSpPr>
              <a:stCxn id="188" idx="4"/>
              <a:endCxn id="190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4" name="Google Shape;194;geab5e4c7fa_0_263"/>
            <p:cNvCxnSpPr>
              <a:stCxn id="188" idx="4"/>
              <a:endCxn id="191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5" name="Google Shape;195;geab5e4c7fa_0_263"/>
            <p:cNvCxnSpPr>
              <a:stCxn id="186" idx="4"/>
              <a:endCxn id="188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6" name="Google Shape;196;geab5e4c7fa_0_263"/>
            <p:cNvCxnSpPr>
              <a:stCxn id="186" idx="4"/>
              <a:endCxn id="187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7" name="Google Shape;197;geab5e4c7fa_0_263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8" name="Google Shape;198;geab5e4c7fa_0_263"/>
            <p:cNvCxnSpPr>
              <a:stCxn id="186" idx="4"/>
              <a:endCxn id="197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9" name="Google Shape;199;geab5e4c7fa_0_263"/>
            <p:cNvCxnSpPr>
              <a:stCxn id="197" idx="4"/>
              <a:endCxn id="200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1" name="Google Shape;201;geab5e4c7fa_0_263"/>
            <p:cNvCxnSpPr>
              <a:stCxn id="197" idx="4"/>
              <a:endCxn id="202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0" name="Google Shape;200;geab5e4c7fa_0_263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eab5e4c7fa_0_263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3" name="Google Shape;203;geab5e4c7fa_0_263"/>
            <p:cNvCxnSpPr>
              <a:stCxn id="187" idx="4"/>
              <a:endCxn id="204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4" name="Google Shape;204;geab5e4c7fa_0_263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geab5e4c7fa_0_263"/>
          <p:cNvGrpSpPr/>
          <p:nvPr/>
        </p:nvGrpSpPr>
        <p:grpSpPr>
          <a:xfrm>
            <a:off x="386625" y="2978888"/>
            <a:ext cx="7732200" cy="1325250"/>
            <a:chOff x="504225" y="1945313"/>
            <a:chExt cx="7732200" cy="1325250"/>
          </a:xfrm>
        </p:grpSpPr>
        <p:sp>
          <p:nvSpPr>
            <p:cNvPr id="206" name="Google Shape;206;geab5e4c7fa_0_263"/>
            <p:cNvSpPr/>
            <p:nvPr/>
          </p:nvSpPr>
          <p:spPr>
            <a:xfrm>
              <a:off x="504225" y="1945313"/>
              <a:ext cx="1529700" cy="35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Branch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" name="Google Shape;207;geab5e4c7fa_0_263"/>
            <p:cNvCxnSpPr>
              <a:stCxn id="206" idx="3"/>
            </p:cNvCxnSpPr>
            <p:nvPr/>
          </p:nvCxnSpPr>
          <p:spPr>
            <a:xfrm>
              <a:off x="2033925" y="2121863"/>
              <a:ext cx="6202500" cy="1148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208" name="Google Shape;208;geab5e4c7fa_0_263"/>
          <p:cNvCxnSpPr>
            <a:stCxn id="206" idx="3"/>
          </p:cNvCxnSpPr>
          <p:nvPr/>
        </p:nvCxnSpPr>
        <p:spPr>
          <a:xfrm>
            <a:off x="1916325" y="3155438"/>
            <a:ext cx="3143400" cy="114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geab5e4c7fa_0_263"/>
          <p:cNvCxnSpPr>
            <a:stCxn id="206" idx="3"/>
          </p:cNvCxnSpPr>
          <p:nvPr/>
        </p:nvCxnSpPr>
        <p:spPr>
          <a:xfrm flipH="1" rot="10800000">
            <a:off x="1916325" y="2959538"/>
            <a:ext cx="2672700" cy="19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ab5e4c7fa_0_293"/>
          <p:cNvSpPr txBox="1"/>
          <p:nvPr/>
        </p:nvSpPr>
        <p:spPr>
          <a:xfrm>
            <a:off x="857406" y="630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Trees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ab5e4c7fa_0_293"/>
          <p:cNvSpPr txBox="1"/>
          <p:nvPr/>
        </p:nvSpPr>
        <p:spPr>
          <a:xfrm>
            <a:off x="1456650" y="1453850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 of a node: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child nodes of a node is called degree of a node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geab5e4c7fa_0_293"/>
          <p:cNvGrpSpPr/>
          <p:nvPr/>
        </p:nvGrpSpPr>
        <p:grpSpPr>
          <a:xfrm>
            <a:off x="2248894" y="2100363"/>
            <a:ext cx="7276223" cy="3118703"/>
            <a:chOff x="2782294" y="1719363"/>
            <a:chExt cx="7276223" cy="3118703"/>
          </a:xfrm>
        </p:grpSpPr>
        <p:sp>
          <p:nvSpPr>
            <p:cNvPr id="217" name="Google Shape;217;geab5e4c7fa_0_293"/>
            <p:cNvSpPr/>
            <p:nvPr/>
          </p:nvSpPr>
          <p:spPr>
            <a:xfrm>
              <a:off x="5696459" y="1719363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geab5e4c7fa_0_293"/>
            <p:cNvSpPr/>
            <p:nvPr/>
          </p:nvSpPr>
          <p:spPr>
            <a:xfrm>
              <a:off x="3329745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eab5e4c7fa_0_293"/>
            <p:cNvSpPr/>
            <p:nvPr/>
          </p:nvSpPr>
          <p:spPr>
            <a:xfrm>
              <a:off x="5696457" y="2939729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geab5e4c7fa_0_293"/>
            <p:cNvSpPr/>
            <p:nvPr/>
          </p:nvSpPr>
          <p:spPr>
            <a:xfrm>
              <a:off x="4562723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geab5e4c7fa_0_293"/>
            <p:cNvSpPr/>
            <p:nvPr/>
          </p:nvSpPr>
          <p:spPr>
            <a:xfrm>
              <a:off x="5696447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geab5e4c7fa_0_293"/>
            <p:cNvSpPr/>
            <p:nvPr/>
          </p:nvSpPr>
          <p:spPr>
            <a:xfrm>
              <a:off x="6830170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3" name="Google Shape;223;geab5e4c7fa_0_293"/>
            <p:cNvCxnSpPr>
              <a:stCxn id="219" idx="4"/>
              <a:endCxn id="220" idx="0"/>
            </p:cNvCxnSpPr>
            <p:nvPr/>
          </p:nvCxnSpPr>
          <p:spPr>
            <a:xfrm flipH="1">
              <a:off x="50432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4" name="Google Shape;224;geab5e4c7fa_0_293"/>
            <p:cNvCxnSpPr>
              <a:stCxn id="219" idx="4"/>
              <a:endCxn id="221" idx="0"/>
            </p:cNvCxnSpPr>
            <p:nvPr/>
          </p:nvCxnSpPr>
          <p:spPr>
            <a:xfrm>
              <a:off x="6176907" y="3465329"/>
              <a:ext cx="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5" name="Google Shape;225;geab5e4c7fa_0_293"/>
            <p:cNvCxnSpPr>
              <a:stCxn id="219" idx="4"/>
              <a:endCxn id="222" idx="0"/>
            </p:cNvCxnSpPr>
            <p:nvPr/>
          </p:nvCxnSpPr>
          <p:spPr>
            <a:xfrm>
              <a:off x="6176907" y="3465329"/>
              <a:ext cx="1133700" cy="8472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6" name="Google Shape;226;geab5e4c7fa_0_293"/>
            <p:cNvCxnSpPr>
              <a:stCxn id="217" idx="4"/>
              <a:endCxn id="219" idx="0"/>
            </p:cNvCxnSpPr>
            <p:nvPr/>
          </p:nvCxnSpPr>
          <p:spPr>
            <a:xfrm>
              <a:off x="6176909" y="2244963"/>
              <a:ext cx="0" cy="694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7" name="Google Shape;227;geab5e4c7fa_0_293"/>
            <p:cNvCxnSpPr>
              <a:stCxn id="217" idx="4"/>
              <a:endCxn id="218" idx="0"/>
            </p:cNvCxnSpPr>
            <p:nvPr/>
          </p:nvCxnSpPr>
          <p:spPr>
            <a:xfrm flipH="1">
              <a:off x="3810209" y="2244963"/>
              <a:ext cx="23667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8" name="Google Shape;228;geab5e4c7fa_0_293"/>
            <p:cNvSpPr/>
            <p:nvPr/>
          </p:nvSpPr>
          <p:spPr>
            <a:xfrm>
              <a:off x="8442470" y="2985267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9" name="Google Shape;229;geab5e4c7fa_0_293"/>
            <p:cNvCxnSpPr>
              <a:stCxn id="217" idx="4"/>
              <a:endCxn id="228" idx="0"/>
            </p:cNvCxnSpPr>
            <p:nvPr/>
          </p:nvCxnSpPr>
          <p:spPr>
            <a:xfrm>
              <a:off x="6176909" y="2244963"/>
              <a:ext cx="2745900" cy="7404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0" name="Google Shape;230;geab5e4c7fa_0_293"/>
            <p:cNvCxnSpPr>
              <a:stCxn id="228" idx="4"/>
              <a:endCxn id="231" idx="0"/>
            </p:cNvCxnSpPr>
            <p:nvPr/>
          </p:nvCxnSpPr>
          <p:spPr>
            <a:xfrm flipH="1">
              <a:off x="8444420" y="3510867"/>
              <a:ext cx="478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2" name="Google Shape;232;geab5e4c7fa_0_293"/>
            <p:cNvCxnSpPr>
              <a:stCxn id="228" idx="4"/>
              <a:endCxn id="233" idx="0"/>
            </p:cNvCxnSpPr>
            <p:nvPr/>
          </p:nvCxnSpPr>
          <p:spPr>
            <a:xfrm>
              <a:off x="8922920" y="3510867"/>
              <a:ext cx="6552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1" name="Google Shape;231;geab5e4c7fa_0_293"/>
            <p:cNvSpPr/>
            <p:nvPr/>
          </p:nvSpPr>
          <p:spPr>
            <a:xfrm>
              <a:off x="7963894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eab5e4c7fa_0_293"/>
            <p:cNvSpPr/>
            <p:nvPr/>
          </p:nvSpPr>
          <p:spPr>
            <a:xfrm>
              <a:off x="9097617" y="4312466"/>
              <a:ext cx="960900" cy="525600"/>
            </a:xfrm>
            <a:prstGeom prst="ellipse">
              <a:avLst/>
            </a:prstGeom>
            <a:noFill/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4" name="Google Shape;234;geab5e4c7fa_0_293"/>
            <p:cNvCxnSpPr>
              <a:stCxn id="218" idx="4"/>
              <a:endCxn id="235" idx="0"/>
            </p:cNvCxnSpPr>
            <p:nvPr/>
          </p:nvCxnSpPr>
          <p:spPr>
            <a:xfrm flipH="1">
              <a:off x="3262695" y="3510867"/>
              <a:ext cx="547500" cy="8016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5" name="Google Shape;235;geab5e4c7fa_0_293"/>
            <p:cNvSpPr/>
            <p:nvPr/>
          </p:nvSpPr>
          <p:spPr>
            <a:xfrm>
              <a:off x="2782294" y="4312466"/>
              <a:ext cx="960900" cy="525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geab5e4c7fa_0_293"/>
          <p:cNvSpPr/>
          <p:nvPr/>
        </p:nvSpPr>
        <p:spPr>
          <a:xfrm>
            <a:off x="7446500" y="3429000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ab5e4c7fa_0_293"/>
          <p:cNvSpPr/>
          <p:nvPr/>
        </p:nvSpPr>
        <p:spPr>
          <a:xfrm>
            <a:off x="2354550" y="3429000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ab5e4c7fa_0_293"/>
          <p:cNvSpPr/>
          <p:nvPr/>
        </p:nvSpPr>
        <p:spPr>
          <a:xfrm>
            <a:off x="5440650" y="529527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ab5e4c7fa_0_293"/>
          <p:cNvSpPr/>
          <p:nvPr/>
        </p:nvSpPr>
        <p:spPr>
          <a:xfrm>
            <a:off x="4664100" y="219502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ab5e4c7fa_0_293"/>
          <p:cNvSpPr/>
          <p:nvPr/>
        </p:nvSpPr>
        <p:spPr>
          <a:xfrm>
            <a:off x="3569275" y="478152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ab5e4c7fa_0_293"/>
          <p:cNvSpPr/>
          <p:nvPr/>
        </p:nvSpPr>
        <p:spPr>
          <a:xfrm>
            <a:off x="1755025" y="478152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ab5e4c7fa_0_293"/>
          <p:cNvSpPr/>
          <p:nvPr/>
        </p:nvSpPr>
        <p:spPr>
          <a:xfrm>
            <a:off x="4664100" y="3429000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eab5e4c7fa_0_293"/>
          <p:cNvSpPr/>
          <p:nvPr/>
        </p:nvSpPr>
        <p:spPr>
          <a:xfrm>
            <a:off x="6583650" y="529527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eab5e4c7fa_0_293"/>
          <p:cNvSpPr/>
          <p:nvPr/>
        </p:nvSpPr>
        <p:spPr>
          <a:xfrm>
            <a:off x="7726650" y="529527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eab5e4c7fa_0_293"/>
          <p:cNvSpPr/>
          <p:nvPr/>
        </p:nvSpPr>
        <p:spPr>
          <a:xfrm>
            <a:off x="9631650" y="4761875"/>
            <a:ext cx="386700" cy="3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