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  <p:embeddedFont>
      <p:font typeface="Candar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4" roundtripDataSignature="AMtx7mhVfb3njv2BhKb7RA4sZajXGaH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535DB9-F413-4EAC-81D5-5AD3FBB4F30B}">
  <a:tblStyle styleId="{8F535DB9-F413-4EAC-81D5-5AD3FBB4F3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bold.fntdata"/><Relationship Id="rId30" Type="http://schemas.openxmlformats.org/officeDocument/2006/relationships/font" Target="fonts/Candara-regular.fntdata"/><Relationship Id="rId11" Type="http://schemas.openxmlformats.org/officeDocument/2006/relationships/slide" Target="slides/slide5.xml"/><Relationship Id="rId33" Type="http://schemas.openxmlformats.org/officeDocument/2006/relationships/font" Target="fonts/Candara-boldItalic.fntdata"/><Relationship Id="rId10" Type="http://schemas.openxmlformats.org/officeDocument/2006/relationships/slide" Target="slides/slide4.xml"/><Relationship Id="rId32" Type="http://schemas.openxmlformats.org/officeDocument/2006/relationships/font" Target="fonts/Candar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d430820f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ad430820f_0_1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d430820f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ead430820f_0_19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d430820f_0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ad430820f_0_18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d430820f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ead430820f_0_19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d430820f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ad430820f_0_2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d430820f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ad430820f_0_8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d430820f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ad430820f_0_1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d430820f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ead430820f_0_1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d430820f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ad430820f_0_18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d430820f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ad430820f_0_1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d430820f_0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ead430820f_0_1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Binary Trees using array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d430820f_0_1881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ad430820f_0_1881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ad430820f_0_188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ad430820f_0_188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ad430820f_0_1881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ead430820f_0_1881"/>
          <p:cNvCxnSpPr>
            <a:stCxn id="139" idx="4"/>
            <a:endCxn id="140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ead430820f_0_1881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ead430820f_0_1881"/>
          <p:cNvCxnSpPr>
            <a:stCxn id="139" idx="4"/>
            <a:endCxn id="142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gead430820f_0_1881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ead430820f_0_1881"/>
          <p:cNvCxnSpPr>
            <a:stCxn id="140" idx="4"/>
            <a:endCxn id="144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gead430820f_0_1881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gead430820f_0_1881"/>
          <p:cNvCxnSpPr>
            <a:stCxn id="140" idx="4"/>
            <a:endCxn id="146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8" name="Google Shape;148;gead430820f_0_1881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gead430820f_0_1881"/>
          <p:cNvSpPr/>
          <p:nvPr/>
        </p:nvSpPr>
        <p:spPr>
          <a:xfrm>
            <a:off x="91522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ead430820f_0_1881"/>
          <p:cNvCxnSpPr>
            <a:stCxn id="142" idx="4"/>
            <a:endCxn id="149" idx="0"/>
          </p:cNvCxnSpPr>
          <p:nvPr/>
        </p:nvCxnSpPr>
        <p:spPr>
          <a:xfrm flipH="1">
            <a:off x="95155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ad430820f_0_1983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ad430820f_0_1983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ad430820f_0_1983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ad430820f_0_1983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ad430820f_0_1983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ead430820f_0_1983"/>
          <p:cNvCxnSpPr>
            <a:stCxn id="158" idx="4"/>
            <a:endCxn id="159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gead430820f_0_1983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gead430820f_0_1983"/>
          <p:cNvCxnSpPr>
            <a:stCxn id="158" idx="4"/>
            <a:endCxn id="161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gead430820f_0_1983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ead430820f_0_1983"/>
          <p:cNvCxnSpPr>
            <a:stCxn id="159" idx="4"/>
            <a:endCxn id="163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gead430820f_0_1983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ead430820f_0_1983"/>
          <p:cNvCxnSpPr>
            <a:stCxn id="159" idx="4"/>
            <a:endCxn id="165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7" name="Google Shape;167;gead430820f_0_1983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ead430820f_0_1983"/>
          <p:cNvSpPr/>
          <p:nvPr/>
        </p:nvSpPr>
        <p:spPr>
          <a:xfrm>
            <a:off x="91522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ead430820f_0_1983"/>
          <p:cNvCxnSpPr>
            <a:stCxn id="161" idx="4"/>
            <a:endCxn id="168" idx="0"/>
          </p:cNvCxnSpPr>
          <p:nvPr/>
        </p:nvCxnSpPr>
        <p:spPr>
          <a:xfrm flipH="1">
            <a:off x="95155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gead430820f_0_1983"/>
          <p:cNvSpPr/>
          <p:nvPr/>
        </p:nvSpPr>
        <p:spPr>
          <a:xfrm>
            <a:off x="102190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ead430820f_0_1983"/>
          <p:cNvCxnSpPr>
            <a:stCxn id="161" idx="4"/>
            <a:endCxn id="170" idx="0"/>
          </p:cNvCxnSpPr>
          <p:nvPr/>
        </p:nvCxnSpPr>
        <p:spPr>
          <a:xfrm>
            <a:off x="10048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d430820f_0_1899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d430820f_0_1899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ad430820f_0_1899"/>
          <p:cNvSpPr/>
          <p:nvPr/>
        </p:nvSpPr>
        <p:spPr>
          <a:xfrm>
            <a:off x="6485216" y="3555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gead430820f_0_1899"/>
          <p:cNvCxnSpPr>
            <a:endCxn id="178" idx="0"/>
          </p:cNvCxnSpPr>
          <p:nvPr/>
        </p:nvCxnSpPr>
        <p:spPr>
          <a:xfrm flipH="1">
            <a:off x="6848516" y="3215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gead430820f_0_189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ad430820f_0_189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ead430820f_0_1899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gead430820f_0_1899"/>
          <p:cNvCxnSpPr>
            <a:stCxn id="181" idx="4"/>
            <a:endCxn id="182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gead430820f_0_1899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ead430820f_0_1899"/>
          <p:cNvCxnSpPr>
            <a:stCxn id="181" idx="4"/>
            <a:endCxn id="184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gead430820f_0_1899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ead430820f_0_1899"/>
          <p:cNvCxnSpPr>
            <a:stCxn id="182" idx="4"/>
            <a:endCxn id="186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gead430820f_0_1899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ead430820f_0_1899"/>
          <p:cNvCxnSpPr>
            <a:stCxn id="182" idx="4"/>
            <a:endCxn id="188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gead430820f_0_1899"/>
          <p:cNvSpPr/>
          <p:nvPr/>
        </p:nvSpPr>
        <p:spPr>
          <a:xfrm>
            <a:off x="91522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ead430820f_0_1899"/>
          <p:cNvCxnSpPr>
            <a:stCxn id="184" idx="4"/>
            <a:endCxn id="190" idx="0"/>
          </p:cNvCxnSpPr>
          <p:nvPr/>
        </p:nvCxnSpPr>
        <p:spPr>
          <a:xfrm flipH="1">
            <a:off x="95155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gead430820f_0_1899"/>
          <p:cNvSpPr/>
          <p:nvPr/>
        </p:nvSpPr>
        <p:spPr>
          <a:xfrm>
            <a:off x="102190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gead430820f_0_1899"/>
          <p:cNvCxnSpPr>
            <a:stCxn id="184" idx="4"/>
            <a:endCxn id="192" idx="0"/>
          </p:cNvCxnSpPr>
          <p:nvPr/>
        </p:nvCxnSpPr>
        <p:spPr>
          <a:xfrm>
            <a:off x="10048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94" name="Google Shape;194;gead430820f_0_1899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d430820f_0_1919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ad430820f_0_1919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ad430820f_0_1919"/>
          <p:cNvSpPr/>
          <p:nvPr/>
        </p:nvSpPr>
        <p:spPr>
          <a:xfrm>
            <a:off x="6485216" y="3555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gead430820f_0_1919"/>
          <p:cNvCxnSpPr>
            <a:endCxn id="201" idx="0"/>
          </p:cNvCxnSpPr>
          <p:nvPr/>
        </p:nvCxnSpPr>
        <p:spPr>
          <a:xfrm flipH="1">
            <a:off x="6848516" y="3215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ead430820f_0_191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ad430820f_0_191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ad430820f_0_1919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ead430820f_0_1919"/>
          <p:cNvCxnSpPr>
            <a:stCxn id="204" idx="4"/>
            <a:endCxn id="205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gead430820f_0_1919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gead430820f_0_1919"/>
          <p:cNvCxnSpPr>
            <a:stCxn id="204" idx="4"/>
            <a:endCxn id="207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gead430820f_0_1919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ead430820f_0_1919"/>
          <p:cNvCxnSpPr>
            <a:stCxn id="205" idx="4"/>
            <a:endCxn id="209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ead430820f_0_1919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gead430820f_0_1919"/>
          <p:cNvCxnSpPr>
            <a:stCxn id="205" idx="4"/>
            <a:endCxn id="211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ead430820f_0_1919"/>
          <p:cNvSpPr/>
          <p:nvPr/>
        </p:nvSpPr>
        <p:spPr>
          <a:xfrm>
            <a:off x="91522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ead430820f_0_1919"/>
          <p:cNvCxnSpPr>
            <a:stCxn id="207" idx="4"/>
            <a:endCxn id="213" idx="0"/>
          </p:cNvCxnSpPr>
          <p:nvPr/>
        </p:nvCxnSpPr>
        <p:spPr>
          <a:xfrm flipH="1">
            <a:off x="95155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ead430820f_0_1919"/>
          <p:cNvSpPr/>
          <p:nvPr/>
        </p:nvSpPr>
        <p:spPr>
          <a:xfrm>
            <a:off x="102190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gead430820f_0_1919"/>
          <p:cNvCxnSpPr>
            <a:stCxn id="207" idx="4"/>
            <a:endCxn id="215" idx="0"/>
          </p:cNvCxnSpPr>
          <p:nvPr/>
        </p:nvCxnSpPr>
        <p:spPr>
          <a:xfrm>
            <a:off x="10048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7" name="Google Shape;217;gead430820f_0_1919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gead430820f_0_1919"/>
          <p:cNvSpPr/>
          <p:nvPr/>
        </p:nvSpPr>
        <p:spPr>
          <a:xfrm>
            <a:off x="7552016" y="3555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ead430820f_0_1919"/>
          <p:cNvCxnSpPr>
            <a:endCxn id="218" idx="0"/>
          </p:cNvCxnSpPr>
          <p:nvPr/>
        </p:nvCxnSpPr>
        <p:spPr>
          <a:xfrm>
            <a:off x="7381916" y="3215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fd20670fb_0_24"/>
          <p:cNvSpPr txBox="1"/>
          <p:nvPr>
            <p:ph type="ctrTitle"/>
          </p:nvPr>
        </p:nvSpPr>
        <p:spPr>
          <a:xfrm>
            <a:off x="781675" y="1030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dfd20670fb_0_24"/>
          <p:cNvSpPr txBox="1"/>
          <p:nvPr>
            <p:ph idx="1" type="subTitle"/>
          </p:nvPr>
        </p:nvSpPr>
        <p:spPr>
          <a:xfrm>
            <a:off x="921775" y="1443225"/>
            <a:ext cx="103632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create a array binary tree with algorithm and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45" y="1452608"/>
            <a:ext cx="9969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d430820f_0_2369"/>
          <p:cNvSpPr txBox="1"/>
          <p:nvPr/>
        </p:nvSpPr>
        <p:spPr>
          <a:xfrm>
            <a:off x="764675" y="2874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ad430820f_0_2369"/>
          <p:cNvSpPr txBox="1"/>
          <p:nvPr/>
        </p:nvSpPr>
        <p:spPr>
          <a:xfrm>
            <a:off x="879625" y="1425625"/>
            <a:ext cx="97248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Array binary tree is nothing but complete binary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elements are inserted into the array one after another.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it's not necessary to have the values in an order for binary tree. It is used when searching is included.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complete binary tree with n nodes represented using array, for any node with index i and 1 ≤ i ≤ n,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parent of i is at i/2, if i≠1. If i=1, i is at the root and has no parent.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Child of i is at 2*i, if 2*i ≤ n. If 2*i &gt; n, then i has no left child.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Child of i is at 2*i+1, if 2i +1 ≤ n. If 2*i+1 &gt; n, then i has no right child.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d430820f_0_890"/>
          <p:cNvSpPr txBox="1"/>
          <p:nvPr/>
        </p:nvSpPr>
        <p:spPr>
          <a:xfrm>
            <a:off x="754100" y="37187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ad430820f_0_890"/>
          <p:cNvSpPr txBox="1"/>
          <p:nvPr>
            <p:ph type="ctrTitle"/>
          </p:nvPr>
        </p:nvSpPr>
        <p:spPr>
          <a:xfrm>
            <a:off x="754100" y="1154601"/>
            <a:ext cx="103632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variables tree[], size, i=1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insertValue()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4.    Stop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insertValue()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// method to insert value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Accept size of the array form the user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Declare size of array tree as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size+1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Accept value from the user and store it in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tree[i]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ncrement i by 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printTree()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printTree()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Create variable j=1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rom j=1 to i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Print tree[j]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d430820f_0_1821"/>
          <p:cNvSpPr txBox="1"/>
          <p:nvPr/>
        </p:nvSpPr>
        <p:spPr>
          <a:xfrm>
            <a:off x="820450" y="45857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ad430820f_0_1821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ad430820f_0_182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ad430820f_0_182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" name="Google Shape;74;gead430820f_0_1821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d430820f_0_1829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ad430820f_0_1829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ead430820f_0_182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ad430820f_0_182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ad430820f_0_1829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ead430820f_0_1829"/>
          <p:cNvCxnSpPr>
            <a:stCxn id="82" idx="4"/>
            <a:endCxn id="83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5" name="Google Shape;85;gead430820f_0_1829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gead430820f_0_1829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d430820f_0_1839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ead430820f_0_1839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ad430820f_0_183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ad430820f_0_1839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ad430820f_0_1839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gead430820f_0_1839"/>
          <p:cNvCxnSpPr>
            <a:stCxn id="94" idx="4"/>
            <a:endCxn id="95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gead430820f_0_1839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ead430820f_0_1839"/>
          <p:cNvCxnSpPr>
            <a:stCxn id="94" idx="4"/>
            <a:endCxn id="97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9" name="Google Shape;99;gead430820f_0_1839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ad430820f_0_1851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ad430820f_0_1851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ad430820f_0_185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ad430820f_0_185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ead430820f_0_1851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ead430820f_0_1851"/>
          <p:cNvCxnSpPr>
            <a:stCxn id="107" idx="4"/>
            <a:endCxn id="108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gead430820f_0_1851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ead430820f_0_1851"/>
          <p:cNvCxnSpPr>
            <a:stCxn id="107" idx="4"/>
            <a:endCxn id="110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gead430820f_0_1851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ead430820f_0_1851"/>
          <p:cNvCxnSpPr>
            <a:stCxn id="108" idx="4"/>
            <a:endCxn id="112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4" name="Google Shape;114;gead430820f_0_1851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ad430820f_0_1865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ad430820f_0_1865"/>
          <p:cNvSpPr txBox="1"/>
          <p:nvPr>
            <p:ph type="ctrTitle"/>
          </p:nvPr>
        </p:nvSpPr>
        <p:spPr>
          <a:xfrm>
            <a:off x="914400" y="1353426"/>
            <a:ext cx="103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72, 49, 69, 86, 41, 70, 71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ad430820f_0_1865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ad430820f_0_1865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ad430820f_0_1865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gead430820f_0_1865"/>
          <p:cNvCxnSpPr>
            <a:stCxn id="122" idx="4"/>
            <a:endCxn id="123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gead430820f_0_1865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ead430820f_0_1865"/>
          <p:cNvCxnSpPr>
            <a:stCxn id="122" idx="4"/>
            <a:endCxn id="125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gead430820f_0_1865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ead430820f_0_1865"/>
          <p:cNvCxnSpPr>
            <a:stCxn id="123" idx="4"/>
            <a:endCxn id="127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gead430820f_0_1865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gead430820f_0_1865"/>
          <p:cNvCxnSpPr>
            <a:stCxn id="123" idx="4"/>
            <a:endCxn id="129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1" name="Google Shape;131;gead430820f_0_1865"/>
          <p:cNvGraphicFramePr/>
          <p:nvPr/>
        </p:nvGraphicFramePr>
        <p:xfrm>
          <a:off x="1702850" y="45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{8F535DB9-F413-4EAC-81D5-5AD3FBB4F30B}</a:tableStyleId>
              </a:tblPr>
              <a:tblGrid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  <a:gridCol w="76332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